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113"/>
  </p:notesMasterIdLst>
  <p:sldIdLst>
    <p:sldId id="297" r:id="rId3"/>
    <p:sldId id="256" r:id="rId4"/>
    <p:sldId id="309" r:id="rId5"/>
    <p:sldId id="308" r:id="rId6"/>
    <p:sldId id="311" r:id="rId7"/>
    <p:sldId id="303" r:id="rId8"/>
    <p:sldId id="322" r:id="rId9"/>
    <p:sldId id="323" r:id="rId10"/>
    <p:sldId id="376" r:id="rId11"/>
    <p:sldId id="324" r:id="rId12"/>
    <p:sldId id="325" r:id="rId13"/>
    <p:sldId id="302" r:id="rId14"/>
    <p:sldId id="301" r:id="rId15"/>
    <p:sldId id="304" r:id="rId16"/>
    <p:sldId id="262" r:id="rId17"/>
    <p:sldId id="318" r:id="rId18"/>
    <p:sldId id="319" r:id="rId19"/>
    <p:sldId id="320" r:id="rId20"/>
    <p:sldId id="321" r:id="rId21"/>
    <p:sldId id="305" r:id="rId22"/>
    <p:sldId id="264" r:id="rId23"/>
    <p:sldId id="328" r:id="rId24"/>
    <p:sldId id="329" r:id="rId25"/>
    <p:sldId id="330" r:id="rId26"/>
    <p:sldId id="331" r:id="rId27"/>
    <p:sldId id="332" r:id="rId28"/>
    <p:sldId id="333" r:id="rId29"/>
    <p:sldId id="335" r:id="rId30"/>
    <p:sldId id="336" r:id="rId31"/>
    <p:sldId id="337" r:id="rId32"/>
    <p:sldId id="338" r:id="rId33"/>
    <p:sldId id="339" r:id="rId34"/>
    <p:sldId id="340" r:id="rId35"/>
    <p:sldId id="363" r:id="rId36"/>
    <p:sldId id="364" r:id="rId37"/>
    <p:sldId id="365" r:id="rId38"/>
    <p:sldId id="366" r:id="rId39"/>
    <p:sldId id="345" r:id="rId40"/>
    <p:sldId id="342" r:id="rId41"/>
    <p:sldId id="343" r:id="rId42"/>
    <p:sldId id="344"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06" r:id="rId60"/>
    <p:sldId id="260" r:id="rId61"/>
    <p:sldId id="263" r:id="rId62"/>
    <p:sldId id="312" r:id="rId63"/>
    <p:sldId id="314" r:id="rId64"/>
    <p:sldId id="313" r:id="rId65"/>
    <p:sldId id="315" r:id="rId66"/>
    <p:sldId id="316" r:id="rId67"/>
    <p:sldId id="367" r:id="rId68"/>
    <p:sldId id="368" r:id="rId69"/>
    <p:sldId id="369" r:id="rId70"/>
    <p:sldId id="370" r:id="rId71"/>
    <p:sldId id="371" r:id="rId72"/>
    <p:sldId id="372" r:id="rId73"/>
    <p:sldId id="373" r:id="rId74"/>
    <p:sldId id="374" r:id="rId75"/>
    <p:sldId id="375" r:id="rId76"/>
    <p:sldId id="317" r:id="rId77"/>
    <p:sldId id="326" r:id="rId78"/>
    <p:sldId id="327" r:id="rId79"/>
    <p:sldId id="271" r:id="rId80"/>
    <p:sldId id="273" r:id="rId81"/>
    <p:sldId id="292" r:id="rId82"/>
    <p:sldId id="274" r:id="rId83"/>
    <p:sldId id="275" r:id="rId84"/>
    <p:sldId id="276" r:id="rId85"/>
    <p:sldId id="293" r:id="rId86"/>
    <p:sldId id="277" r:id="rId87"/>
    <p:sldId id="278" r:id="rId88"/>
    <p:sldId id="300" r:id="rId89"/>
    <p:sldId id="307" r:id="rId90"/>
    <p:sldId id="261" r:id="rId91"/>
    <p:sldId id="259" r:id="rId92"/>
    <p:sldId id="265" r:id="rId93"/>
    <p:sldId id="266" r:id="rId94"/>
    <p:sldId id="267" r:id="rId95"/>
    <p:sldId id="268" r:id="rId96"/>
    <p:sldId id="269" r:id="rId97"/>
    <p:sldId id="270" r:id="rId98"/>
    <p:sldId id="272" r:id="rId99"/>
    <p:sldId id="279" r:id="rId100"/>
    <p:sldId id="290" r:id="rId101"/>
    <p:sldId id="280" r:id="rId102"/>
    <p:sldId id="282" r:id="rId103"/>
    <p:sldId id="283" r:id="rId104"/>
    <p:sldId id="284" r:id="rId105"/>
    <p:sldId id="285" r:id="rId106"/>
    <p:sldId id="294" r:id="rId107"/>
    <p:sldId id="291" r:id="rId108"/>
    <p:sldId id="286" r:id="rId109"/>
    <p:sldId id="298" r:id="rId110"/>
    <p:sldId id="299" r:id="rId111"/>
    <p:sldId id="289" r:id="rId11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CC3300"/>
    <a:srgbClr val="663300"/>
    <a:srgbClr val="00FF00"/>
    <a:srgbClr val="CC0000"/>
    <a:srgbClr val="A50021"/>
    <a:srgbClr val="FF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2F39B-28BC-3813-1C70-919D8934E4FE}" v="1" dt="2019-09-02T16:32:01.076"/>
    <p1510:client id="{3AEB5003-C4B4-4705-B9F4-1965C394A9F2}" v="2" dt="2019-09-14T17:52:49.532"/>
    <p1510:client id="{84343AFC-C098-CE48-004D-07BD3A8EB3BB}" v="2" dt="2019-08-21T18:23:59.388"/>
    <p1510:client id="{A775E11F-50B5-1D25-8A1D-8B7E9C3923A9}" v="7" dt="2019-09-02T16:12:08.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supureddi Gunasekhar" userId="S::pgunasekhar@am.students.amrita.edu::41627096-94f8-4f0f-a19c-54413205e0e2" providerId="AD" clId="Web-{F1CDBE9B-634C-6F40-5CCA-22784E2B2D04}"/>
    <pc:docChg chg="addSld delSld">
      <pc:chgData name="Pasupureddi Gunasekhar" userId="S::pgunasekhar@am.students.amrita.edu::41627096-94f8-4f0f-a19c-54413205e0e2" providerId="AD" clId="Web-{F1CDBE9B-634C-6F40-5CCA-22784E2B2D04}" dt="2019-09-02T17:09:24.230" v="1"/>
      <pc:docMkLst>
        <pc:docMk/>
      </pc:docMkLst>
      <pc:sldChg chg="new del">
        <pc:chgData name="Pasupureddi Gunasekhar" userId="S::pgunasekhar@am.students.amrita.edu::41627096-94f8-4f0f-a19c-54413205e0e2" providerId="AD" clId="Web-{F1CDBE9B-634C-6F40-5CCA-22784E2B2D04}" dt="2019-09-02T17:09:24.230" v="1"/>
        <pc:sldMkLst>
          <pc:docMk/>
          <pc:sldMk cId="3825850348" sldId="377"/>
        </pc:sldMkLst>
      </pc:sldChg>
    </pc:docChg>
  </pc:docChgLst>
  <pc:docChgLst>
    <pc:chgData name="Devipriya" userId="S::devipriya18@am.students.amrita.edu::428411e0-0c1e-4594-aedf-48a7844409da" providerId="AD" clId="Web-{3AEB5003-C4B4-4705-B9F4-1965C394A9F2}"/>
    <pc:docChg chg="sldOrd">
      <pc:chgData name="Devipriya" userId="S::devipriya18@am.students.amrita.edu::428411e0-0c1e-4594-aedf-48a7844409da" providerId="AD" clId="Web-{3AEB5003-C4B4-4705-B9F4-1965C394A9F2}" dt="2019-09-14T17:52:49.532" v="1"/>
      <pc:docMkLst>
        <pc:docMk/>
      </pc:docMkLst>
      <pc:sldChg chg="ord">
        <pc:chgData name="Devipriya" userId="S::devipriya18@am.students.amrita.edu::428411e0-0c1e-4594-aedf-48a7844409da" providerId="AD" clId="Web-{3AEB5003-C4B4-4705-B9F4-1965C394A9F2}" dt="2019-09-14T17:52:49.532" v="1"/>
        <pc:sldMkLst>
          <pc:docMk/>
          <pc:sldMk cId="0" sldId="297"/>
        </pc:sldMkLst>
      </pc:sldChg>
      <pc:sldChg chg="ord">
        <pc:chgData name="Devipriya" userId="S::devipriya18@am.students.amrita.edu::428411e0-0c1e-4594-aedf-48a7844409da" providerId="AD" clId="Web-{3AEB5003-C4B4-4705-B9F4-1965C394A9F2}" dt="2019-09-14T17:52:46.891" v="0"/>
        <pc:sldMkLst>
          <pc:docMk/>
          <pc:sldMk cId="0" sldId="309"/>
        </pc:sldMkLst>
      </pc:sldChg>
    </pc:docChg>
  </pc:docChgLst>
  <pc:docChgLst>
    <pc:chgData name="Siva Sai Gopal P" userId="S::sivasaigopal@am.students.amrita.edu::d1b083b3-e9f8-4b84-81f1-0750c7de414d" providerId="AD" clId="Web-{E04E2A97-0D4D-98C0-745F-09D43ED13F2E}"/>
    <pc:docChg chg="modSld">
      <pc:chgData name="Siva Sai Gopal P" userId="S::sivasaigopal@am.students.amrita.edu::d1b083b3-e9f8-4b84-81f1-0750c7de414d" providerId="AD" clId="Web-{E04E2A97-0D4D-98C0-745F-09D43ED13F2E}" dt="2019-08-21T12:58:34.424" v="5" actId="1076"/>
      <pc:docMkLst>
        <pc:docMk/>
      </pc:docMkLst>
      <pc:sldChg chg="modSp">
        <pc:chgData name="Siva Sai Gopal P" userId="S::sivasaigopal@am.students.amrita.edu::d1b083b3-e9f8-4b84-81f1-0750c7de414d" providerId="AD" clId="Web-{E04E2A97-0D4D-98C0-745F-09D43ED13F2E}" dt="2019-08-21T12:58:34.424" v="5" actId="1076"/>
        <pc:sldMkLst>
          <pc:docMk/>
          <pc:sldMk cId="0" sldId="349"/>
        </pc:sldMkLst>
        <pc:graphicFrameChg chg="mod modGraphic">
          <ac:chgData name="Siva Sai Gopal P" userId="S::sivasaigopal@am.students.amrita.edu::d1b083b3-e9f8-4b84-81f1-0750c7de414d" providerId="AD" clId="Web-{E04E2A97-0D4D-98C0-745F-09D43ED13F2E}" dt="2019-08-21T12:58:34.424" v="5" actId="1076"/>
          <ac:graphicFrameMkLst>
            <pc:docMk/>
            <pc:sldMk cId="0" sldId="349"/>
            <ac:graphicFrameMk id="451625" creationId="{6E5C5825-F1C4-4518-B37A-983B4C009846}"/>
          </ac:graphicFrameMkLst>
        </pc:graphicFrameChg>
      </pc:sldChg>
    </pc:docChg>
  </pc:docChgLst>
  <pc:docChgLst>
    <pc:chgData name="Mahima C Mannwa" userId="S::mahimacmannwa@am.students.amrita.edu::d763834d-4dd0-4486-ab27-80a2a4a3538d" providerId="AD" clId="Web-{2522F39B-28BC-3813-1C70-919D8934E4FE}"/>
    <pc:docChg chg="modSld">
      <pc:chgData name="Mahima C Mannwa" userId="S::mahimacmannwa@am.students.amrita.edu::d763834d-4dd0-4486-ab27-80a2a4a3538d" providerId="AD" clId="Web-{2522F39B-28BC-3813-1C70-919D8934E4FE}" dt="2019-09-02T16:32:01.076" v="0" actId="1076"/>
      <pc:docMkLst>
        <pc:docMk/>
      </pc:docMkLst>
      <pc:sldChg chg="modSp">
        <pc:chgData name="Mahima C Mannwa" userId="S::mahimacmannwa@am.students.amrita.edu::d763834d-4dd0-4486-ab27-80a2a4a3538d" providerId="AD" clId="Web-{2522F39B-28BC-3813-1C70-919D8934E4FE}" dt="2019-09-02T16:32:01.076" v="0" actId="1076"/>
        <pc:sldMkLst>
          <pc:docMk/>
          <pc:sldMk cId="0" sldId="309"/>
        </pc:sldMkLst>
        <pc:picChg chg="mod">
          <ac:chgData name="Mahima C Mannwa" userId="S::mahimacmannwa@am.students.amrita.edu::d763834d-4dd0-4486-ab27-80a2a4a3538d" providerId="AD" clId="Web-{2522F39B-28BC-3813-1C70-919D8934E4FE}" dt="2019-09-02T16:32:01.076" v="0" actId="1076"/>
          <ac:picMkLst>
            <pc:docMk/>
            <pc:sldMk cId="0" sldId="309"/>
            <ac:picMk id="8197" creationId="{346982FF-2571-453F-8A4D-14AE2440FC11}"/>
          </ac:picMkLst>
        </pc:picChg>
      </pc:sldChg>
    </pc:docChg>
  </pc:docChgLst>
  <pc:docChgLst>
    <pc:chgData name="Guduguntla H Sai Keertan" userId="S::ghsaikeertan@am.students.amrita.edu::db354f53-138f-4079-ba38-e42e9e8bc7a6" providerId="AD" clId="Web-{28578FB5-9A2D-ABEC-7124-2AEC9EF2A1A7}"/>
    <pc:docChg chg="modSld">
      <pc:chgData name="Guduguntla H Sai Keertan" userId="S::ghsaikeertan@am.students.amrita.edu::db354f53-138f-4079-ba38-e42e9e8bc7a6" providerId="AD" clId="Web-{28578FB5-9A2D-ABEC-7124-2AEC9EF2A1A7}" dt="2019-08-21T17:36:28.844" v="2" actId="1076"/>
      <pc:docMkLst>
        <pc:docMk/>
      </pc:docMkLst>
      <pc:sldChg chg="modSp">
        <pc:chgData name="Guduguntla H Sai Keertan" userId="S::ghsaikeertan@am.students.amrita.edu::db354f53-138f-4079-ba38-e42e9e8bc7a6" providerId="AD" clId="Web-{28578FB5-9A2D-ABEC-7124-2AEC9EF2A1A7}" dt="2019-08-21T17:36:28.844" v="2" actId="1076"/>
        <pc:sldMkLst>
          <pc:docMk/>
          <pc:sldMk cId="0" sldId="297"/>
        </pc:sldMkLst>
        <pc:picChg chg="mod">
          <ac:chgData name="Guduguntla H Sai Keertan" userId="S::ghsaikeertan@am.students.amrita.edu::db354f53-138f-4079-ba38-e42e9e8bc7a6" providerId="AD" clId="Web-{28578FB5-9A2D-ABEC-7124-2AEC9EF2A1A7}" dt="2019-08-21T17:36:28.844" v="2" actId="1076"/>
          <ac:picMkLst>
            <pc:docMk/>
            <pc:sldMk cId="0" sldId="297"/>
            <ac:picMk id="7170" creationId="{4EB3CD64-82C0-4607-A343-12F85B87B8BC}"/>
          </ac:picMkLst>
        </pc:picChg>
        <pc:picChg chg="mod">
          <ac:chgData name="Guduguntla H Sai Keertan" userId="S::ghsaikeertan@am.students.amrita.edu::db354f53-138f-4079-ba38-e42e9e8bc7a6" providerId="AD" clId="Web-{28578FB5-9A2D-ABEC-7124-2AEC9EF2A1A7}" dt="2019-08-21T17:36:28.751" v="0" actId="1076"/>
          <ac:picMkLst>
            <pc:docMk/>
            <pc:sldMk cId="0" sldId="297"/>
            <ac:picMk id="7171" creationId="{240BEF8D-1916-417C-A7AC-53F594928AF5}"/>
          </ac:picMkLst>
        </pc:picChg>
      </pc:sldChg>
    </pc:docChg>
  </pc:docChgLst>
  <pc:docChgLst>
    <pc:chgData name="Nikhil Varghese" userId="S::nikhilvarghese@am.students.amrita.edu::bcf2ba0a-79ac-49bc-960f-ac5c9a24a065" providerId="AD" clId="Web-{A775E11F-50B5-1D25-8A1D-8B7E9C3923A9}"/>
    <pc:docChg chg="modSld">
      <pc:chgData name="Nikhil Varghese" userId="S::nikhilvarghese@am.students.amrita.edu::bcf2ba0a-79ac-49bc-960f-ac5c9a24a065" providerId="AD" clId="Web-{A775E11F-50B5-1D25-8A1D-8B7E9C3923A9}" dt="2019-09-02T16:12:08.801" v="6" actId="1076"/>
      <pc:docMkLst>
        <pc:docMk/>
      </pc:docMkLst>
      <pc:sldChg chg="modSp">
        <pc:chgData name="Nikhil Varghese" userId="S::nikhilvarghese@am.students.amrita.edu::bcf2ba0a-79ac-49bc-960f-ac5c9a24a065" providerId="AD" clId="Web-{A775E11F-50B5-1D25-8A1D-8B7E9C3923A9}" dt="2019-09-02T15:49:23.041" v="2" actId="1076"/>
        <pc:sldMkLst>
          <pc:docMk/>
          <pc:sldMk cId="0" sldId="336"/>
        </pc:sldMkLst>
        <pc:picChg chg="mod">
          <ac:chgData name="Nikhil Varghese" userId="S::nikhilvarghese@am.students.amrita.edu::bcf2ba0a-79ac-49bc-960f-ac5c9a24a065" providerId="AD" clId="Web-{A775E11F-50B5-1D25-8A1D-8B7E9C3923A9}" dt="2019-09-02T15:49:23.041" v="2" actId="1076"/>
          <ac:picMkLst>
            <pc:docMk/>
            <pc:sldMk cId="0" sldId="336"/>
            <ac:picMk id="41988" creationId="{07F3C230-659C-4BBF-BD28-2116B628C1A2}"/>
          </ac:picMkLst>
        </pc:picChg>
      </pc:sldChg>
      <pc:sldChg chg="modSp">
        <pc:chgData name="Nikhil Varghese" userId="S::nikhilvarghese@am.students.amrita.edu::bcf2ba0a-79ac-49bc-960f-ac5c9a24a065" providerId="AD" clId="Web-{A775E11F-50B5-1D25-8A1D-8B7E9C3923A9}" dt="2019-09-02T16:12:08.801" v="6" actId="1076"/>
        <pc:sldMkLst>
          <pc:docMk/>
          <pc:sldMk cId="0" sldId="375"/>
        </pc:sldMkLst>
        <pc:picChg chg="mod">
          <ac:chgData name="Nikhil Varghese" userId="S::nikhilvarghese@am.students.amrita.edu::bcf2ba0a-79ac-49bc-960f-ac5c9a24a065" providerId="AD" clId="Web-{A775E11F-50B5-1D25-8A1D-8B7E9C3923A9}" dt="2019-09-02T16:12:08.801" v="6" actId="1076"/>
          <ac:picMkLst>
            <pc:docMk/>
            <pc:sldMk cId="0" sldId="375"/>
            <ac:picMk id="113668" creationId="{4BCBC8D8-9ADD-437B-AC14-A9DB405C1AF6}"/>
          </ac:picMkLst>
        </pc:picChg>
      </pc:sldChg>
    </pc:docChg>
  </pc:docChgLst>
  <pc:docChgLst>
    <pc:chgData name="Praveen J M" userId="S::praveenjm@am.students.amrita.edu::e7ce2d7f-c922-4b07-9c89-8e137188f95c" providerId="AD" clId="Web-{84343AFC-C098-CE48-004D-07BD3A8EB3BB}"/>
    <pc:docChg chg="modSld">
      <pc:chgData name="Praveen J M" userId="S::praveenjm@am.students.amrita.edu::e7ce2d7f-c922-4b07-9c89-8e137188f95c" providerId="AD" clId="Web-{84343AFC-C098-CE48-004D-07BD3A8EB3BB}" dt="2019-08-21T18:23:59.388" v="1" actId="20577"/>
      <pc:docMkLst>
        <pc:docMk/>
      </pc:docMkLst>
      <pc:sldChg chg="modSp">
        <pc:chgData name="Praveen J M" userId="S::praveenjm@am.students.amrita.edu::e7ce2d7f-c922-4b07-9c89-8e137188f95c" providerId="AD" clId="Web-{84343AFC-C098-CE48-004D-07BD3A8EB3BB}" dt="2019-08-21T18:23:59.388" v="1" actId="20577"/>
        <pc:sldMkLst>
          <pc:docMk/>
          <pc:sldMk cId="0" sldId="342"/>
        </pc:sldMkLst>
        <pc:spChg chg="mod">
          <ac:chgData name="Praveen J M" userId="S::praveenjm@am.students.amrita.edu::e7ce2d7f-c922-4b07-9c89-8e137188f95c" providerId="AD" clId="Web-{84343AFC-C098-CE48-004D-07BD3A8EB3BB}" dt="2019-08-21T18:23:59.388" v="1" actId="20577"/>
          <ac:spMkLst>
            <pc:docMk/>
            <pc:sldMk cId="0" sldId="342"/>
            <ac:spMk id="58374" creationId="{EB75F08A-8A9D-4578-8804-E89D3B23589F}"/>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2CE44E7-6F5F-4FC9-9E77-E9B03D62841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6147" name="Rectangle 3">
            <a:extLst>
              <a:ext uri="{FF2B5EF4-FFF2-40B4-BE49-F238E27FC236}">
                <a16:creationId xmlns:a16="http://schemas.microsoft.com/office/drawing/2014/main" id="{A6A4A7FE-3E1B-4AFF-A0B4-2CCE10575B24}"/>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5124" name="Rectangle 4">
            <a:extLst>
              <a:ext uri="{FF2B5EF4-FFF2-40B4-BE49-F238E27FC236}">
                <a16:creationId xmlns:a16="http://schemas.microsoft.com/office/drawing/2014/main" id="{1D2280A4-21E1-4DDD-B8F8-C50DC64B4268}"/>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0336C9B-F8AE-4C68-8869-7E2955EFE2AF}"/>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03C14417-15FC-442C-A59E-495064FE8F5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6151" name="Rectangle 7">
            <a:extLst>
              <a:ext uri="{FF2B5EF4-FFF2-40B4-BE49-F238E27FC236}">
                <a16:creationId xmlns:a16="http://schemas.microsoft.com/office/drawing/2014/main" id="{240CC5EE-7710-412A-98C3-851D5E2E9EB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DE9310F-F6E8-47A2-8D5B-4DE482EB039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83A8A599-3FB3-49F0-B0F1-B44217F285E2}"/>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69C27A62-3F8A-49AE-968B-F356F6F48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DF02D920-A24C-4C5F-8E62-A61AFC58B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E481C1A-F9AA-4B68-A4B2-335E0852175D}" type="slidenum">
              <a:rPr lang="en-US" altLang="en-US" smtClean="0"/>
              <a:pPr>
                <a:spcBef>
                  <a:spcPct val="0"/>
                </a:spcBef>
              </a:pPr>
              <a:t>31</a:t>
            </a:fld>
            <a:endParaRPr lang="en-US" altLang="en-US"/>
          </a:p>
        </p:txBody>
      </p:sp>
      <p:sp>
        <p:nvSpPr>
          <p:cNvPr id="47107" name="Rectangle 2">
            <a:extLst>
              <a:ext uri="{FF2B5EF4-FFF2-40B4-BE49-F238E27FC236}">
                <a16:creationId xmlns:a16="http://schemas.microsoft.com/office/drawing/2014/main" id="{6163268F-27D1-4909-A1D0-A14CF4CBB2F7}"/>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19F7F93C-B600-4D34-9F35-E023F829E6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57403FF-B52E-4F5B-B2CE-3699FF25958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81554110-DC14-4B29-B458-5441AB1D6D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1B1404A8-6BBE-497B-A7D5-C6D1F8A70356}"/>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B712088F-B726-4D6A-88BD-B9962E54CE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A0F542BE-0476-4E36-BA89-8AAA2BBD1B6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79E318DB-47E4-4F14-84F0-9FB21901AC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E3F2777-0DCF-44C3-91F8-6F6F28E9AE98}"/>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CDED111C-604D-4CC6-B5A4-7FB9D9DA5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45BB1FB-A944-41A3-A714-29D5A040F462}"/>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EE0DFFFD-6A5C-47B9-8163-BB59723CD7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878F42C-16CD-41B9-8B2B-2F022192CC14}"/>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9745F267-B9C2-428E-B8F3-49501BF79B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CF68E46-CCE2-45B9-BD17-303C156DC267}"/>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C7E8F5C3-BEF8-41C2-A58B-214E62313C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35E39462-FC75-448F-A8D1-5110A525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499078A-B68C-45E5-A8D5-8A0CA1049860}" type="slidenum">
              <a:rPr lang="en-US" altLang="en-US" smtClean="0"/>
              <a:pPr>
                <a:spcBef>
                  <a:spcPct val="0"/>
                </a:spcBef>
              </a:pPr>
              <a:t>43</a:t>
            </a:fld>
            <a:endParaRPr lang="en-US" altLang="en-US"/>
          </a:p>
        </p:txBody>
      </p:sp>
      <p:sp>
        <p:nvSpPr>
          <p:cNvPr id="67587" name="Rectangle 2">
            <a:extLst>
              <a:ext uri="{FF2B5EF4-FFF2-40B4-BE49-F238E27FC236}">
                <a16:creationId xmlns:a16="http://schemas.microsoft.com/office/drawing/2014/main" id="{1DD54AF1-54B2-4BD8-AB8B-784DB58B2B5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67D2DE5-FA44-450F-A3D9-C0E70D33D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42BD2DF7-6332-4444-A066-FC3DE33FE1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76BEE93-8489-4F32-B4CD-3A446E3141AF}" type="slidenum">
              <a:rPr lang="en-US" altLang="en-US" smtClean="0"/>
              <a:pPr>
                <a:spcBef>
                  <a:spcPct val="0"/>
                </a:spcBef>
              </a:pPr>
              <a:t>44</a:t>
            </a:fld>
            <a:endParaRPr lang="en-US" altLang="en-US"/>
          </a:p>
        </p:txBody>
      </p:sp>
      <p:sp>
        <p:nvSpPr>
          <p:cNvPr id="69635" name="Rectangle 2">
            <a:extLst>
              <a:ext uri="{FF2B5EF4-FFF2-40B4-BE49-F238E27FC236}">
                <a16:creationId xmlns:a16="http://schemas.microsoft.com/office/drawing/2014/main" id="{59B9B323-8994-4772-BD63-FA9F2EB99D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6A6AC597-CA2E-40FB-BF49-D3C7923240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D3A7B66-F883-4691-8B68-C0658E892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9C61ADE-612A-4713-9EDF-4106057F7A84}" type="slidenum">
              <a:rPr lang="en-US" altLang="en-US" smtClean="0"/>
              <a:pPr>
                <a:spcBef>
                  <a:spcPct val="0"/>
                </a:spcBef>
              </a:pPr>
              <a:t>23</a:t>
            </a:fld>
            <a:endParaRPr lang="en-US" altLang="en-US"/>
          </a:p>
        </p:txBody>
      </p:sp>
      <p:sp>
        <p:nvSpPr>
          <p:cNvPr id="30723" name="Rectangle 2">
            <a:extLst>
              <a:ext uri="{FF2B5EF4-FFF2-40B4-BE49-F238E27FC236}">
                <a16:creationId xmlns:a16="http://schemas.microsoft.com/office/drawing/2014/main" id="{5945669E-5AB0-4894-B2BA-D4F7DAB1155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870C7BE-4456-492C-B4F6-51D2C824A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E7CEBAE-B022-4BC2-8350-626BA06346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6EC351-B9B4-4924-82CE-36B2E8893F96}" type="slidenum">
              <a:rPr lang="en-US" altLang="en-US" smtClean="0"/>
              <a:pPr>
                <a:spcBef>
                  <a:spcPct val="0"/>
                </a:spcBef>
              </a:pPr>
              <a:t>45</a:t>
            </a:fld>
            <a:endParaRPr lang="en-US" altLang="en-US"/>
          </a:p>
        </p:txBody>
      </p:sp>
      <p:sp>
        <p:nvSpPr>
          <p:cNvPr id="71683" name="Rectangle 2">
            <a:extLst>
              <a:ext uri="{FF2B5EF4-FFF2-40B4-BE49-F238E27FC236}">
                <a16:creationId xmlns:a16="http://schemas.microsoft.com/office/drawing/2014/main" id="{717506F3-5EF1-4787-8662-7280AFB18815}"/>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42BBEDC-57A5-4017-9211-CD88A6CDE7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89D9D7FE-79A3-4E48-BA93-3122C1BB48B4}"/>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9D05A1CD-B126-4D70-86CF-5321010591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E53BFFC9-0504-481E-B2C4-CBBFB7B483D9}"/>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7F171D29-85FA-4EAC-9C22-2D47AEAEDB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06D299DA-7A01-418F-B932-D4B73D938F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3B92A5-D352-4E34-A2E8-1488577EA33B}" type="slidenum">
              <a:rPr lang="en-US" altLang="en-US" smtClean="0"/>
              <a:pPr>
                <a:spcBef>
                  <a:spcPct val="0"/>
                </a:spcBef>
              </a:pPr>
              <a:t>48</a:t>
            </a:fld>
            <a:endParaRPr lang="en-US" altLang="en-US"/>
          </a:p>
        </p:txBody>
      </p:sp>
      <p:sp>
        <p:nvSpPr>
          <p:cNvPr id="77827" name="Rectangle 2">
            <a:extLst>
              <a:ext uri="{FF2B5EF4-FFF2-40B4-BE49-F238E27FC236}">
                <a16:creationId xmlns:a16="http://schemas.microsoft.com/office/drawing/2014/main" id="{39AE4FA1-ECCF-4CF6-9136-DE5F420EDD60}"/>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E5DC0229-7B25-4766-B0D7-9F0AEEAE31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lnSpc>
                <a:spcPct val="90000"/>
              </a:lnSpc>
            </a:pPr>
            <a:r>
              <a:rPr lang="en-US" altLang="en-US" sz="1000" b="1">
                <a:latin typeface="Arial" panose="020B0604020202020204" pitchFamily="34" charset="0"/>
              </a:rPr>
              <a:t>Building a Recommendation</a:t>
            </a:r>
          </a:p>
          <a:p>
            <a:pPr marL="190500" indent="-190500" eaLnBrk="1" hangingPunct="1">
              <a:lnSpc>
                <a:spcPct val="90000"/>
              </a:lnSpc>
            </a:pPr>
            <a:r>
              <a:rPr lang="en-US" altLang="en-US" sz="1000">
                <a:latin typeface="Arial" panose="020B0604020202020204" pitchFamily="34" charset="0"/>
              </a:rPr>
              <a:t>Family, friends, and potential clients often solicit the advice of a tech when they’re thinking about upgrading their PCs. This solicitation puts you on the spot to make not just any old recommendation, but one that works with the needs and budget of the potential upgrader. To do this successfully, you need to manage expectations and ask the right questions, so try this! </a:t>
            </a:r>
          </a:p>
          <a:p>
            <a:pPr marL="190500" indent="-190500" eaLnBrk="1" hangingPunct="1">
              <a:lnSpc>
                <a:spcPct val="90000"/>
              </a:lnSpc>
              <a:buFontTx/>
              <a:buAutoNum type="arabicPeriod"/>
            </a:pPr>
            <a:r>
              <a:rPr lang="en-US" altLang="en-US" sz="1000" b="1">
                <a:latin typeface="Arial" panose="020B0604020202020204" pitchFamily="34" charset="0"/>
              </a:rPr>
              <a:t> </a:t>
            </a:r>
            <a:r>
              <a:rPr lang="en-US" altLang="en-US" sz="1000">
                <a:latin typeface="Arial" panose="020B0604020202020204" pitchFamily="34" charset="0"/>
              </a:rPr>
              <a:t>What does the upgrader want to do that compels him or her to upgrade? Write it down. Some of the common motivations for upgrading are to play that hot new game or to take advantage of new technology. What’s the minimum system needed to run tomorrow’s action games? What does the PC need to make multimedia sing? Does the motherboard need to have FireWire and USB 2.0 built in to accommodate digital video and better printers? </a:t>
            </a:r>
          </a:p>
          <a:p>
            <a:pPr marL="190500" indent="-190500" eaLnBrk="1" hangingPunct="1">
              <a:lnSpc>
                <a:spcPct val="90000"/>
              </a:lnSpc>
              <a:buFontTx/>
              <a:buAutoNum type="arabicPeriod"/>
            </a:pPr>
            <a:r>
              <a:rPr lang="en-US" altLang="en-US" sz="1000" b="1">
                <a:latin typeface="Arial" panose="020B0604020202020204" pitchFamily="34" charset="0"/>
              </a:rPr>
              <a:t> </a:t>
            </a:r>
            <a:r>
              <a:rPr lang="en-US" altLang="en-US" sz="1000">
                <a:latin typeface="Arial" panose="020B0604020202020204" pitchFamily="34" charset="0"/>
              </a:rPr>
              <a:t>How much of the current system does the upgrader want to save? Upgrading a motherboard can quickly turn into a complete system rebuild. How old is the case? If it’s an AT case, you need to look at a full computer replacement, but if it’s a generic ATX case, you can usually save that much. You’ll most likely want to replace the CPU, so your first decision is AMD vs. Intel. The former gives you more bang for the buck, but the latter offers peace of mind for non-techs. What about RAM? Do you stick with the SDRAM currently in the PC and go for a lower end board that supports the older technology, or buy a mainstream board that uses DDR SDRAM? Will the video card in the system work with the newer AGP slot that the motherboard sports? </a:t>
            </a:r>
          </a:p>
          <a:p>
            <a:pPr marL="190500" indent="-190500" eaLnBrk="1" hangingPunct="1">
              <a:lnSpc>
                <a:spcPct val="90000"/>
              </a:lnSpc>
              <a:buFontTx/>
              <a:buAutoNum type="arabicPeriod"/>
            </a:pPr>
            <a:r>
              <a:rPr lang="en-US" altLang="en-US" sz="1000" b="1">
                <a:latin typeface="Arial" panose="020B0604020202020204" pitchFamily="34" charset="0"/>
              </a:rPr>
              <a:t> </a:t>
            </a:r>
            <a:r>
              <a:rPr lang="en-US" altLang="en-US" sz="1000">
                <a:latin typeface="Arial" panose="020B0604020202020204" pitchFamily="34" charset="0"/>
              </a:rPr>
              <a:t>Once you’ve gathered information on motivation and assessed the current PC of the upgrader, it’s time to get down to business: field trip time! This is a great excuse to get to the computer store and check out the latest motherboards and gadgets. Don’t forget to jot down notes and prices while you’re there. By the end of the field trip, you should have the information to give the upgrader an honest assessment of what an upgrade will entail, at least in monetary terms. Be honest and you won’t get in trouble.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FD2EA14E-D7DA-464C-AAAD-1DF407AD4958}"/>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26B1A5B6-155C-46CB-8D32-07E0AEC992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E98934E-F24B-4E3B-A148-4B5C042B1B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97D6EA1-3EB8-4ACF-91C1-FEF540E3A2F0}" type="slidenum">
              <a:rPr lang="en-US" altLang="en-US" smtClean="0"/>
              <a:pPr>
                <a:spcBef>
                  <a:spcPct val="0"/>
                </a:spcBef>
              </a:pPr>
              <a:t>50</a:t>
            </a:fld>
            <a:endParaRPr lang="en-US" altLang="en-US"/>
          </a:p>
        </p:txBody>
      </p:sp>
      <p:sp>
        <p:nvSpPr>
          <p:cNvPr id="81923" name="Rectangle 2">
            <a:extLst>
              <a:ext uri="{FF2B5EF4-FFF2-40B4-BE49-F238E27FC236}">
                <a16:creationId xmlns:a16="http://schemas.microsoft.com/office/drawing/2014/main" id="{DB61A4CC-8D83-4E01-AAD5-ECCB6FCC87B4}"/>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ADDADA21-9451-4A35-B51E-D1BD9130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7ED60CA3-1A72-4E12-8C1F-17D04AC9E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9B32EE4-F7B1-4E22-990C-3FEC7BE7DFB3}" type="slidenum">
              <a:rPr lang="en-US" altLang="en-US" smtClean="0"/>
              <a:pPr>
                <a:spcBef>
                  <a:spcPct val="0"/>
                </a:spcBef>
              </a:pPr>
              <a:t>51</a:t>
            </a:fld>
            <a:endParaRPr lang="en-US" altLang="en-US"/>
          </a:p>
        </p:txBody>
      </p:sp>
      <p:sp>
        <p:nvSpPr>
          <p:cNvPr id="83971" name="Rectangle 2">
            <a:extLst>
              <a:ext uri="{FF2B5EF4-FFF2-40B4-BE49-F238E27FC236}">
                <a16:creationId xmlns:a16="http://schemas.microsoft.com/office/drawing/2014/main" id="{C7CC7BEB-41CC-4BC8-9266-784FA8D5557E}"/>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F075DEDB-A545-4697-81C6-72200B796D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latin typeface="Arial" panose="020B0604020202020204" pitchFamily="34" charset="0"/>
              </a:rPr>
              <a:t>Discussion Point</a:t>
            </a:r>
            <a:endParaRPr lang="en-US" altLang="en-US">
              <a:latin typeface="Arial" panose="020B0604020202020204" pitchFamily="34" charset="0"/>
            </a:endParaRPr>
          </a:p>
          <a:p>
            <a:pPr eaLnBrk="1" hangingPunct="1"/>
            <a:r>
              <a:rPr lang="en-US" altLang="en-US">
                <a:latin typeface="Arial" panose="020B0604020202020204" pitchFamily="34" charset="0"/>
              </a:rPr>
              <a:t>Testing the motherboard</a:t>
            </a:r>
          </a:p>
          <a:p>
            <a:pPr eaLnBrk="1" hangingPunct="1"/>
            <a:r>
              <a:rPr lang="en-US" altLang="en-US">
                <a:latin typeface="Arial" panose="020B0604020202020204" pitchFamily="34" charset="0"/>
              </a:rPr>
              <a:t>When installing a new motherboard, lay out a grounded rubber mat and place the motherboard on it. Set all the jumpers as required. Install the CPU, heat sink, fan, RAM, video card, monitor, and keyboard. There is no need to install a mouse or other cards at this time. Then connect the power supply and power up the board. If it powers up and POSTs, everything is fine and you can finish. If it does not power up and POST, you have to uninstall it all.</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Note</a:t>
            </a:r>
            <a:endParaRPr lang="en-US" altLang="en-US">
              <a:latin typeface="Arial" panose="020B0604020202020204" pitchFamily="34" charset="0"/>
            </a:endParaRPr>
          </a:p>
          <a:p>
            <a:pPr eaLnBrk="1" hangingPunct="1"/>
            <a:r>
              <a:rPr lang="en-US" altLang="en-US">
                <a:latin typeface="Arial" panose="020B0604020202020204" pitchFamily="34" charset="0"/>
              </a:rPr>
              <a:t>It is critical that the motherboard itself does not touch the mounting plate other than at the mounting holes.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4F50FE5E-0C9E-4B2F-996F-B5C988BE10A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1A049A18-07EA-4C68-B4D5-9D817A0731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9E91C2A7-5F3B-42CD-A6F3-855AEEC40FF6}"/>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145D99EC-CBBC-4DEE-8631-3E7383EDE2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D98945E8-348B-44F2-889C-33C985FA0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1FE06F-60B2-4BB7-B4D1-9D6F658292AA}" type="slidenum">
              <a:rPr lang="en-US" altLang="en-US" smtClean="0"/>
              <a:pPr>
                <a:spcBef>
                  <a:spcPct val="0"/>
                </a:spcBef>
              </a:pPr>
              <a:t>54</a:t>
            </a:fld>
            <a:endParaRPr lang="en-US" altLang="en-US"/>
          </a:p>
        </p:txBody>
      </p:sp>
      <p:sp>
        <p:nvSpPr>
          <p:cNvPr id="90115" name="Rectangle 2">
            <a:extLst>
              <a:ext uri="{FF2B5EF4-FFF2-40B4-BE49-F238E27FC236}">
                <a16:creationId xmlns:a16="http://schemas.microsoft.com/office/drawing/2014/main" id="{AB56C16D-AA50-43D8-84A2-1DEF8CBD4709}"/>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5D035054-A4DF-4C69-9C12-6B8C95ACC0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i="1">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DB4C08D-A0DA-4582-AED0-9801CE582326}"/>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A2CD8015-A9E8-4D39-9050-4032CEB6C9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5AE4F6A6-8423-4EB5-8A9B-CB58B2EDA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C862A05-B9FF-4D22-9B19-05F2C67E67F6}" type="slidenum">
              <a:rPr lang="en-US" altLang="en-US" smtClean="0"/>
              <a:pPr>
                <a:spcBef>
                  <a:spcPct val="0"/>
                </a:spcBef>
              </a:pPr>
              <a:t>55</a:t>
            </a:fld>
            <a:endParaRPr lang="en-US" altLang="en-US"/>
          </a:p>
        </p:txBody>
      </p:sp>
      <p:sp>
        <p:nvSpPr>
          <p:cNvPr id="92163" name="Rectangle 2">
            <a:extLst>
              <a:ext uri="{FF2B5EF4-FFF2-40B4-BE49-F238E27FC236}">
                <a16:creationId xmlns:a16="http://schemas.microsoft.com/office/drawing/2014/main" id="{E9089F3C-E668-4205-A947-D7482F0EF27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CC272A9B-C8B5-497E-8195-C4E33BA650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D596A2A9-5F71-4900-8FA7-2E36A2B9DCDD}"/>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1E917B7-A078-4803-8388-4F1D02209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B860DF4B-3CA4-480A-BB2B-2038126441C1}"/>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447E32E2-1860-4592-A881-32686436E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137016B-546C-4179-9788-D6D77146C63F}"/>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EAD9B34-EEDF-4F0A-8AF7-D9498D793C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37E4EA1-957B-4EAE-85F8-2E16F897B250}"/>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99E3C8D6-A558-4D6E-A86E-01FAF978B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78CEA24-4F6C-4415-B455-E821BCFCF20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C1935D21-371B-456F-9268-707DC9F22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02AA535D-DA49-4350-8B5C-D07FD56518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03D1F33-2868-4F73-8B5D-8BD04BBC3B7C}" type="slidenum">
              <a:rPr lang="en-US" altLang="en-US" smtClean="0"/>
              <a:pPr>
                <a:spcBef>
                  <a:spcPct val="0"/>
                </a:spcBef>
              </a:pPr>
              <a:t>28</a:t>
            </a:fld>
            <a:endParaRPr lang="en-US" altLang="en-US"/>
          </a:p>
        </p:txBody>
      </p:sp>
      <p:sp>
        <p:nvSpPr>
          <p:cNvPr id="40963" name="Rectangle 2">
            <a:extLst>
              <a:ext uri="{FF2B5EF4-FFF2-40B4-BE49-F238E27FC236}">
                <a16:creationId xmlns:a16="http://schemas.microsoft.com/office/drawing/2014/main" id="{FB3590C1-D72B-4D35-A79B-C3D1D1BD3175}"/>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EC5C246B-BF0E-441D-AE96-8B053DA76D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latin typeface="Arial" panose="020B0604020202020204" pitchFamily="34" charset="0"/>
              </a:rPr>
              <a:t>Tech Tip</a:t>
            </a:r>
          </a:p>
          <a:p>
            <a:pPr eaLnBrk="1" hangingPunct="1"/>
            <a:r>
              <a:rPr lang="en-US" altLang="en-US" b="1">
                <a:latin typeface="Arial" panose="020B0604020202020204" pitchFamily="34" charset="0"/>
              </a:rPr>
              <a:t>Soft power</a:t>
            </a:r>
          </a:p>
          <a:p>
            <a:pPr eaLnBrk="1" hangingPunct="1"/>
            <a:r>
              <a:rPr lang="en-US" altLang="en-US">
                <a:latin typeface="Arial" panose="020B0604020202020204" pitchFamily="34" charset="0"/>
              </a:rPr>
              <a:t>ATX motherboards use a feature called </a:t>
            </a:r>
            <a:r>
              <a:rPr lang="en-US" altLang="en-US" b="1">
                <a:latin typeface="Arial" panose="020B0604020202020204" pitchFamily="34" charset="0"/>
              </a:rPr>
              <a:t>soft power</a:t>
            </a:r>
            <a:r>
              <a:rPr lang="en-US" altLang="en-US">
                <a:latin typeface="Arial" panose="020B0604020202020204" pitchFamily="34" charset="0"/>
              </a:rPr>
              <a:t>. This means that motherboards can use software to turn the PC on and off. The physical manifestation of soft power is the power switch. Instead of the thick power cord used in AT systems, an ATX power switch is little more than a pair of small wires leading to the motherboard.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6E8787E3-DC4C-48BB-8305-E6384ED530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DFAE11-5D06-40A8-8E20-4EFE208F1538}" type="slidenum">
              <a:rPr lang="en-US" altLang="en-US" smtClean="0"/>
              <a:pPr>
                <a:spcBef>
                  <a:spcPct val="0"/>
                </a:spcBef>
              </a:pPr>
              <a:t>29</a:t>
            </a:fld>
            <a:endParaRPr lang="en-US" altLang="en-US"/>
          </a:p>
        </p:txBody>
      </p:sp>
      <p:sp>
        <p:nvSpPr>
          <p:cNvPr id="43011" name="Rectangle 2">
            <a:extLst>
              <a:ext uri="{FF2B5EF4-FFF2-40B4-BE49-F238E27FC236}">
                <a16:creationId xmlns:a16="http://schemas.microsoft.com/office/drawing/2014/main" id="{5019A737-C2B0-43FC-B050-57390250BD50}"/>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D9EFA9CC-A9A6-41FD-8C26-9C2A6D3C91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C864AE7-469F-4678-9618-0BD619B69F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22F25B6-09B6-47AA-BFCF-9D7F191396A9}" type="slidenum">
              <a:rPr lang="en-US" altLang="en-US" smtClean="0"/>
              <a:pPr>
                <a:spcBef>
                  <a:spcPct val="0"/>
                </a:spcBef>
              </a:pPr>
              <a:t>30</a:t>
            </a:fld>
            <a:endParaRPr lang="en-US" altLang="en-US"/>
          </a:p>
        </p:txBody>
      </p:sp>
      <p:sp>
        <p:nvSpPr>
          <p:cNvPr id="45059" name="Rectangle 2">
            <a:extLst>
              <a:ext uri="{FF2B5EF4-FFF2-40B4-BE49-F238E27FC236}">
                <a16:creationId xmlns:a16="http://schemas.microsoft.com/office/drawing/2014/main" id="{6348553A-E145-4B24-84BA-3AA810534C2D}"/>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927F50EA-F535-412D-BDD3-9306676388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12FDB8B3-622C-4BE7-A2C7-9665DEB2FC2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E353024-DFF3-40B7-99B7-BDA4D79BFA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6B8D6DB-CD1A-4551-85D7-C5600882F817}"/>
              </a:ext>
            </a:extLst>
          </p:cNvPr>
          <p:cNvSpPr>
            <a:spLocks noGrp="1" noChangeArrowheads="1"/>
          </p:cNvSpPr>
          <p:nvPr>
            <p:ph type="sldNum" sz="quarter" idx="12"/>
          </p:nvPr>
        </p:nvSpPr>
        <p:spPr>
          <a:ln/>
        </p:spPr>
        <p:txBody>
          <a:bodyPr/>
          <a:lstStyle>
            <a:lvl1pPr>
              <a:defRPr/>
            </a:lvl1pPr>
          </a:lstStyle>
          <a:p>
            <a:pPr>
              <a:defRPr/>
            </a:pPr>
            <a:fld id="{450BD451-F7F6-4BD2-B089-1406C76446FE}" type="slidenum">
              <a:rPr lang="en-US" altLang="en-US"/>
              <a:pPr>
                <a:defRPr/>
              </a:pPr>
              <a:t>‹#›</a:t>
            </a:fld>
            <a:endParaRPr lang="en-US" altLang="en-US"/>
          </a:p>
        </p:txBody>
      </p:sp>
    </p:spTree>
    <p:extLst>
      <p:ext uri="{BB962C8B-B14F-4D97-AF65-F5344CB8AC3E}">
        <p14:creationId xmlns:p14="http://schemas.microsoft.com/office/powerpoint/2010/main" val="283621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594C232-CE51-4A12-822E-8D9FECE2F82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8137C8C-37BE-423B-B2C1-33C93B1CBA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A28A54-BE5C-41C7-BBB8-CA3BBB5D3CB5}"/>
              </a:ext>
            </a:extLst>
          </p:cNvPr>
          <p:cNvSpPr>
            <a:spLocks noGrp="1" noChangeArrowheads="1"/>
          </p:cNvSpPr>
          <p:nvPr>
            <p:ph type="sldNum" sz="quarter" idx="12"/>
          </p:nvPr>
        </p:nvSpPr>
        <p:spPr>
          <a:ln/>
        </p:spPr>
        <p:txBody>
          <a:bodyPr/>
          <a:lstStyle>
            <a:lvl1pPr>
              <a:defRPr/>
            </a:lvl1pPr>
          </a:lstStyle>
          <a:p>
            <a:pPr>
              <a:defRPr/>
            </a:pPr>
            <a:fld id="{861CCF93-F86D-45CF-B986-1BA3C25AFB96}" type="slidenum">
              <a:rPr lang="en-US" altLang="en-US"/>
              <a:pPr>
                <a:defRPr/>
              </a:pPr>
              <a:t>‹#›</a:t>
            </a:fld>
            <a:endParaRPr lang="en-US" altLang="en-US"/>
          </a:p>
        </p:txBody>
      </p:sp>
    </p:spTree>
    <p:extLst>
      <p:ext uri="{BB962C8B-B14F-4D97-AF65-F5344CB8AC3E}">
        <p14:creationId xmlns:p14="http://schemas.microsoft.com/office/powerpoint/2010/main" val="44098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2E34396-B915-4C18-90FE-AFAC63BC97D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0B37B78-2DA4-4658-8DB0-D8CF0A70C2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4528B8-5D36-43FC-9277-A2AD393A6A14}"/>
              </a:ext>
            </a:extLst>
          </p:cNvPr>
          <p:cNvSpPr>
            <a:spLocks noGrp="1" noChangeArrowheads="1"/>
          </p:cNvSpPr>
          <p:nvPr>
            <p:ph type="sldNum" sz="quarter" idx="12"/>
          </p:nvPr>
        </p:nvSpPr>
        <p:spPr>
          <a:ln/>
        </p:spPr>
        <p:txBody>
          <a:bodyPr/>
          <a:lstStyle>
            <a:lvl1pPr>
              <a:defRPr/>
            </a:lvl1pPr>
          </a:lstStyle>
          <a:p>
            <a:pPr>
              <a:defRPr/>
            </a:pPr>
            <a:fld id="{3E081749-B893-4C87-A196-C39E8C3E55BF}" type="slidenum">
              <a:rPr lang="en-US" altLang="en-US"/>
              <a:pPr>
                <a:defRPr/>
              </a:pPr>
              <a:t>‹#›</a:t>
            </a:fld>
            <a:endParaRPr lang="en-US" altLang="en-US"/>
          </a:p>
        </p:txBody>
      </p:sp>
    </p:spTree>
    <p:extLst>
      <p:ext uri="{BB962C8B-B14F-4D97-AF65-F5344CB8AC3E}">
        <p14:creationId xmlns:p14="http://schemas.microsoft.com/office/powerpoint/2010/main" val="2674117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925A06AC-0F1C-4C74-B843-48A458D4756F}"/>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F51377C7-B8F4-49E9-9A5A-D5D6D6918C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3D656F14-4787-44C3-A28A-BE9007654FE1}"/>
              </a:ext>
            </a:extLst>
          </p:cNvPr>
          <p:cNvSpPr>
            <a:spLocks noGrp="1" noChangeArrowheads="1"/>
          </p:cNvSpPr>
          <p:nvPr>
            <p:ph type="sldNum" sz="quarter" idx="12"/>
          </p:nvPr>
        </p:nvSpPr>
        <p:spPr>
          <a:ln/>
        </p:spPr>
        <p:txBody>
          <a:bodyPr/>
          <a:lstStyle>
            <a:lvl1pPr>
              <a:defRPr/>
            </a:lvl1pPr>
          </a:lstStyle>
          <a:p>
            <a:pPr>
              <a:defRPr/>
            </a:pPr>
            <a:fld id="{8B4289F3-5CF5-47F9-A464-EEA21B1C1B0F}" type="slidenum">
              <a:rPr lang="en-US" altLang="en-US"/>
              <a:pPr>
                <a:defRPr/>
              </a:pPr>
              <a:t>‹#›</a:t>
            </a:fld>
            <a:endParaRPr lang="en-US" altLang="en-US"/>
          </a:p>
        </p:txBody>
      </p:sp>
    </p:spTree>
    <p:extLst>
      <p:ext uri="{BB962C8B-B14F-4D97-AF65-F5344CB8AC3E}">
        <p14:creationId xmlns:p14="http://schemas.microsoft.com/office/powerpoint/2010/main" val="820816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274638"/>
            <a:ext cx="6477000" cy="563562"/>
          </a:xfrm>
        </p:spPr>
        <p:txBody>
          <a:bodyPr/>
          <a:lstStyle/>
          <a:p>
            <a:r>
              <a:rPr lang="en-US"/>
              <a:t>Click to edit Master title style</a:t>
            </a:r>
          </a:p>
        </p:txBody>
      </p:sp>
      <p:sp>
        <p:nvSpPr>
          <p:cNvPr id="3" name="Text Placeholder 2"/>
          <p:cNvSpPr>
            <a:spLocks noGrp="1"/>
          </p:cNvSpPr>
          <p:nvPr>
            <p:ph type="body" sz="half" idx="1"/>
          </p:nvPr>
        </p:nvSpPr>
        <p:spPr>
          <a:xfrm>
            <a:off x="457200" y="1295400"/>
            <a:ext cx="4038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316422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ctrTitle"/>
          </p:nvPr>
        </p:nvSpPr>
        <p:spPr>
          <a:xfrm>
            <a:off x="0" y="2514600"/>
            <a:ext cx="9144000" cy="914400"/>
          </a:xfrm>
        </p:spPr>
        <p:txBody>
          <a:bodyPr/>
          <a:lstStyle>
            <a:lvl1pPr>
              <a:defRPr sz="4800"/>
            </a:lvl1pPr>
          </a:lstStyle>
          <a:p>
            <a:r>
              <a:rPr lang="en-US"/>
              <a:t>Click to edit Master title style</a:t>
            </a:r>
          </a:p>
        </p:txBody>
      </p:sp>
      <p:sp>
        <p:nvSpPr>
          <p:cNvPr id="78851" name="Rectangle 3"/>
          <p:cNvSpPr>
            <a:spLocks noGrp="1" noChangeArrowheads="1"/>
          </p:cNvSpPr>
          <p:nvPr>
            <p:ph type="subTitle" idx="1"/>
          </p:nvPr>
        </p:nvSpPr>
        <p:spPr>
          <a:xfrm>
            <a:off x="0" y="3479800"/>
            <a:ext cx="9144000" cy="635000"/>
          </a:xfrm>
        </p:spPr>
        <p:txBody>
          <a:bodyPr/>
          <a:lstStyle>
            <a:lvl1pPr marL="0" indent="0" algn="ctr">
              <a:buFontTx/>
              <a:buNone/>
              <a:defRPr/>
            </a:lvl1pPr>
          </a:lstStyle>
          <a:p>
            <a:r>
              <a:rPr lang="en-US"/>
              <a:t>Click to edit Master subtitle style</a:t>
            </a:r>
          </a:p>
        </p:txBody>
      </p:sp>
      <p:sp>
        <p:nvSpPr>
          <p:cNvPr id="4" name="Rectangle 4">
            <a:extLst>
              <a:ext uri="{FF2B5EF4-FFF2-40B4-BE49-F238E27FC236}">
                <a16:creationId xmlns:a16="http://schemas.microsoft.com/office/drawing/2014/main" id="{87355FF5-B499-423B-B089-CFDF52379C64}"/>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1020B74-A5B8-4596-8D6A-9BD481B7DD5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95DF5AA-AD00-4FB4-82BE-7BE69EC5B750}"/>
              </a:ext>
            </a:extLst>
          </p:cNvPr>
          <p:cNvSpPr>
            <a:spLocks noGrp="1" noChangeArrowheads="1"/>
          </p:cNvSpPr>
          <p:nvPr>
            <p:ph type="sldNum" sz="quarter" idx="12"/>
          </p:nvPr>
        </p:nvSpPr>
        <p:spPr/>
        <p:txBody>
          <a:bodyPr/>
          <a:lstStyle>
            <a:lvl1pPr>
              <a:defRPr/>
            </a:lvl1pPr>
          </a:lstStyle>
          <a:p>
            <a:pPr>
              <a:defRPr/>
            </a:pPr>
            <a:fld id="{E99A4EE0-AC72-4655-9011-D7F3AD7A23C7}" type="slidenum">
              <a:rPr lang="en-US" altLang="en-US"/>
              <a:pPr>
                <a:defRPr/>
              </a:pPr>
              <a:t>‹#›</a:t>
            </a:fld>
            <a:endParaRPr lang="en-US" altLang="en-US"/>
          </a:p>
        </p:txBody>
      </p:sp>
    </p:spTree>
    <p:extLst>
      <p:ext uri="{BB962C8B-B14F-4D97-AF65-F5344CB8AC3E}">
        <p14:creationId xmlns:p14="http://schemas.microsoft.com/office/powerpoint/2010/main" val="3142389681"/>
      </p:ext>
    </p:extLst>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E299155-DC6E-46D6-B528-D4DB1BE5ED8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6E9295B-A755-43CD-8783-6B36975CFF5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FD1CCD7-3414-428D-9686-BF14A464DBF7}"/>
              </a:ext>
            </a:extLst>
          </p:cNvPr>
          <p:cNvSpPr>
            <a:spLocks noGrp="1" noChangeArrowheads="1"/>
          </p:cNvSpPr>
          <p:nvPr>
            <p:ph type="sldNum" sz="quarter" idx="12"/>
          </p:nvPr>
        </p:nvSpPr>
        <p:spPr>
          <a:ln/>
        </p:spPr>
        <p:txBody>
          <a:bodyPr/>
          <a:lstStyle>
            <a:lvl1pPr>
              <a:defRPr/>
            </a:lvl1pPr>
          </a:lstStyle>
          <a:p>
            <a:pPr>
              <a:defRPr/>
            </a:pPr>
            <a:fld id="{DA11C55A-FC83-4BD5-8811-3EE04A4B0BC7}" type="slidenum">
              <a:rPr lang="en-US" altLang="en-US"/>
              <a:pPr>
                <a:defRPr/>
              </a:pPr>
              <a:t>‹#›</a:t>
            </a:fld>
            <a:endParaRPr lang="en-US" altLang="en-US"/>
          </a:p>
        </p:txBody>
      </p:sp>
    </p:spTree>
    <p:extLst>
      <p:ext uri="{BB962C8B-B14F-4D97-AF65-F5344CB8AC3E}">
        <p14:creationId xmlns:p14="http://schemas.microsoft.com/office/powerpoint/2010/main" val="1562894173"/>
      </p:ext>
    </p:extLst>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4802CD9-C9DE-4A1E-A208-5F30DBCDD7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A549382-29A5-4273-ACC7-583FCF4DA5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F488452-8E1E-481D-928B-391390E31129}"/>
              </a:ext>
            </a:extLst>
          </p:cNvPr>
          <p:cNvSpPr>
            <a:spLocks noGrp="1" noChangeArrowheads="1"/>
          </p:cNvSpPr>
          <p:nvPr>
            <p:ph type="sldNum" sz="quarter" idx="12"/>
          </p:nvPr>
        </p:nvSpPr>
        <p:spPr>
          <a:ln/>
        </p:spPr>
        <p:txBody>
          <a:bodyPr/>
          <a:lstStyle>
            <a:lvl1pPr>
              <a:defRPr/>
            </a:lvl1pPr>
          </a:lstStyle>
          <a:p>
            <a:pPr>
              <a:defRPr/>
            </a:pPr>
            <a:fld id="{6C78BFCB-57D3-4F87-9929-E51B49D94AC2}" type="slidenum">
              <a:rPr lang="en-US" altLang="en-US"/>
              <a:pPr>
                <a:defRPr/>
              </a:pPr>
              <a:t>‹#›</a:t>
            </a:fld>
            <a:endParaRPr lang="en-US" altLang="en-US"/>
          </a:p>
        </p:txBody>
      </p:sp>
    </p:spTree>
    <p:extLst>
      <p:ext uri="{BB962C8B-B14F-4D97-AF65-F5344CB8AC3E}">
        <p14:creationId xmlns:p14="http://schemas.microsoft.com/office/powerpoint/2010/main" val="3698821075"/>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1600" y="762000"/>
            <a:ext cx="3810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34000" y="762000"/>
            <a:ext cx="3810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411ADD7-853D-4E1A-B00E-2EA08B4C0FE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A34A8E6-5DAF-4138-9664-CE79CDE07D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B6F5E8-974F-4E1D-9418-E8F7A93212C8}"/>
              </a:ext>
            </a:extLst>
          </p:cNvPr>
          <p:cNvSpPr>
            <a:spLocks noGrp="1" noChangeArrowheads="1"/>
          </p:cNvSpPr>
          <p:nvPr>
            <p:ph type="sldNum" sz="quarter" idx="12"/>
          </p:nvPr>
        </p:nvSpPr>
        <p:spPr>
          <a:ln/>
        </p:spPr>
        <p:txBody>
          <a:bodyPr/>
          <a:lstStyle>
            <a:lvl1pPr>
              <a:defRPr/>
            </a:lvl1pPr>
          </a:lstStyle>
          <a:p>
            <a:pPr>
              <a:defRPr/>
            </a:pPr>
            <a:fld id="{B65B029B-F88F-4DB2-B100-8A9684FC095C}" type="slidenum">
              <a:rPr lang="en-US" altLang="en-US"/>
              <a:pPr>
                <a:defRPr/>
              </a:pPr>
              <a:t>‹#›</a:t>
            </a:fld>
            <a:endParaRPr lang="en-US" altLang="en-US"/>
          </a:p>
        </p:txBody>
      </p:sp>
    </p:spTree>
    <p:extLst>
      <p:ext uri="{BB962C8B-B14F-4D97-AF65-F5344CB8AC3E}">
        <p14:creationId xmlns:p14="http://schemas.microsoft.com/office/powerpoint/2010/main" val="3658610054"/>
      </p:ext>
    </p:extLst>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5771301-71BD-4BAE-935B-A3FD8363A3A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5DF033A-E5BA-46D7-BF9F-A2416C2233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2D19BB2-5B35-425E-885A-ED7D80C50458}"/>
              </a:ext>
            </a:extLst>
          </p:cNvPr>
          <p:cNvSpPr>
            <a:spLocks noGrp="1" noChangeArrowheads="1"/>
          </p:cNvSpPr>
          <p:nvPr>
            <p:ph type="sldNum" sz="quarter" idx="12"/>
          </p:nvPr>
        </p:nvSpPr>
        <p:spPr>
          <a:ln/>
        </p:spPr>
        <p:txBody>
          <a:bodyPr/>
          <a:lstStyle>
            <a:lvl1pPr>
              <a:defRPr/>
            </a:lvl1pPr>
          </a:lstStyle>
          <a:p>
            <a:pPr>
              <a:defRPr/>
            </a:pPr>
            <a:fld id="{589AFCC6-6D49-4DA8-A3BF-47B3F01C04EE}" type="slidenum">
              <a:rPr lang="en-US" altLang="en-US"/>
              <a:pPr>
                <a:defRPr/>
              </a:pPr>
              <a:t>‹#›</a:t>
            </a:fld>
            <a:endParaRPr lang="en-US" altLang="en-US"/>
          </a:p>
        </p:txBody>
      </p:sp>
    </p:spTree>
    <p:extLst>
      <p:ext uri="{BB962C8B-B14F-4D97-AF65-F5344CB8AC3E}">
        <p14:creationId xmlns:p14="http://schemas.microsoft.com/office/powerpoint/2010/main" val="4005508503"/>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671F8FE-B153-4C2E-8610-B6F0E97B119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6848BEE-5192-42F9-AF81-8EFCE84131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4A6A3E3-EB92-4F8C-8AC4-497EF2A031FE}"/>
              </a:ext>
            </a:extLst>
          </p:cNvPr>
          <p:cNvSpPr>
            <a:spLocks noGrp="1" noChangeArrowheads="1"/>
          </p:cNvSpPr>
          <p:nvPr>
            <p:ph type="sldNum" sz="quarter" idx="12"/>
          </p:nvPr>
        </p:nvSpPr>
        <p:spPr>
          <a:ln/>
        </p:spPr>
        <p:txBody>
          <a:bodyPr/>
          <a:lstStyle>
            <a:lvl1pPr>
              <a:defRPr/>
            </a:lvl1pPr>
          </a:lstStyle>
          <a:p>
            <a:pPr>
              <a:defRPr/>
            </a:pPr>
            <a:fld id="{F567F8B1-DC76-4CE8-866F-7BC28E422B38}" type="slidenum">
              <a:rPr lang="en-US" altLang="en-US"/>
              <a:pPr>
                <a:defRPr/>
              </a:pPr>
              <a:t>‹#›</a:t>
            </a:fld>
            <a:endParaRPr lang="en-US" altLang="en-US"/>
          </a:p>
        </p:txBody>
      </p:sp>
    </p:spTree>
    <p:extLst>
      <p:ext uri="{BB962C8B-B14F-4D97-AF65-F5344CB8AC3E}">
        <p14:creationId xmlns:p14="http://schemas.microsoft.com/office/powerpoint/2010/main" val="1260462729"/>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0873A17-980B-412C-B08F-307262409E7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A1B2F3-2AAD-44D1-9DE0-E87BEDFFB3E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A37CE54-DB4B-4617-8BE6-734D63267EAD}"/>
              </a:ext>
            </a:extLst>
          </p:cNvPr>
          <p:cNvSpPr>
            <a:spLocks noGrp="1" noChangeArrowheads="1"/>
          </p:cNvSpPr>
          <p:nvPr>
            <p:ph type="sldNum" sz="quarter" idx="12"/>
          </p:nvPr>
        </p:nvSpPr>
        <p:spPr>
          <a:ln/>
        </p:spPr>
        <p:txBody>
          <a:bodyPr/>
          <a:lstStyle>
            <a:lvl1pPr>
              <a:defRPr/>
            </a:lvl1pPr>
          </a:lstStyle>
          <a:p>
            <a:pPr>
              <a:defRPr/>
            </a:pPr>
            <a:fld id="{3A1C00DE-82B8-458D-ADF6-BDCAE0B7CD3F}" type="slidenum">
              <a:rPr lang="en-US" altLang="en-US"/>
              <a:pPr>
                <a:defRPr/>
              </a:pPr>
              <a:t>‹#›</a:t>
            </a:fld>
            <a:endParaRPr lang="en-US" altLang="en-US"/>
          </a:p>
        </p:txBody>
      </p:sp>
    </p:spTree>
    <p:extLst>
      <p:ext uri="{BB962C8B-B14F-4D97-AF65-F5344CB8AC3E}">
        <p14:creationId xmlns:p14="http://schemas.microsoft.com/office/powerpoint/2010/main" val="4831115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CE17311-C2E9-4B3F-98BB-320BD049284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E59F528-9F49-4CB8-A7A1-319530E58D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F69AB55-20A6-4835-B3CD-CF22FFA81357}"/>
              </a:ext>
            </a:extLst>
          </p:cNvPr>
          <p:cNvSpPr>
            <a:spLocks noGrp="1" noChangeArrowheads="1"/>
          </p:cNvSpPr>
          <p:nvPr>
            <p:ph type="sldNum" sz="quarter" idx="12"/>
          </p:nvPr>
        </p:nvSpPr>
        <p:spPr>
          <a:ln/>
        </p:spPr>
        <p:txBody>
          <a:bodyPr/>
          <a:lstStyle>
            <a:lvl1pPr>
              <a:defRPr/>
            </a:lvl1pPr>
          </a:lstStyle>
          <a:p>
            <a:pPr>
              <a:defRPr/>
            </a:pPr>
            <a:fld id="{782C19AA-82AF-4B2F-86A7-417EE3D801E5}" type="slidenum">
              <a:rPr lang="en-US" altLang="en-US"/>
              <a:pPr>
                <a:defRPr/>
              </a:pPr>
              <a:t>‹#›</a:t>
            </a:fld>
            <a:endParaRPr lang="en-US" altLang="en-US"/>
          </a:p>
        </p:txBody>
      </p:sp>
    </p:spTree>
    <p:extLst>
      <p:ext uri="{BB962C8B-B14F-4D97-AF65-F5344CB8AC3E}">
        <p14:creationId xmlns:p14="http://schemas.microsoft.com/office/powerpoint/2010/main" val="33437618"/>
      </p:ext>
    </p:extLst>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0E1D01B-C7FA-47C1-89C2-55D933C6CB0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62E8E76-DA9F-4060-BE21-598241031B9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EF5FC76-1783-45F4-A415-5FABFA2FA843}"/>
              </a:ext>
            </a:extLst>
          </p:cNvPr>
          <p:cNvSpPr>
            <a:spLocks noGrp="1" noChangeArrowheads="1"/>
          </p:cNvSpPr>
          <p:nvPr>
            <p:ph type="sldNum" sz="quarter" idx="12"/>
          </p:nvPr>
        </p:nvSpPr>
        <p:spPr>
          <a:ln/>
        </p:spPr>
        <p:txBody>
          <a:bodyPr/>
          <a:lstStyle>
            <a:lvl1pPr>
              <a:defRPr/>
            </a:lvl1pPr>
          </a:lstStyle>
          <a:p>
            <a:pPr>
              <a:defRPr/>
            </a:pPr>
            <a:fld id="{1472CC38-C472-4808-BCD3-5EE468640CD0}" type="slidenum">
              <a:rPr lang="en-US" altLang="en-US"/>
              <a:pPr>
                <a:defRPr/>
              </a:pPr>
              <a:t>‹#›</a:t>
            </a:fld>
            <a:endParaRPr lang="en-US" altLang="en-US"/>
          </a:p>
        </p:txBody>
      </p:sp>
    </p:spTree>
    <p:extLst>
      <p:ext uri="{BB962C8B-B14F-4D97-AF65-F5344CB8AC3E}">
        <p14:creationId xmlns:p14="http://schemas.microsoft.com/office/powerpoint/2010/main" val="2415290702"/>
      </p:ext>
    </p:extLst>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637F10C-80FB-4206-AE77-552C91C384C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4ABE13D-99F6-402D-B35B-3845793151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BD7CCCA-1CE4-48C7-84B1-B0601F9999E0}"/>
              </a:ext>
            </a:extLst>
          </p:cNvPr>
          <p:cNvSpPr>
            <a:spLocks noGrp="1" noChangeArrowheads="1"/>
          </p:cNvSpPr>
          <p:nvPr>
            <p:ph type="sldNum" sz="quarter" idx="12"/>
          </p:nvPr>
        </p:nvSpPr>
        <p:spPr>
          <a:ln/>
        </p:spPr>
        <p:txBody>
          <a:bodyPr/>
          <a:lstStyle>
            <a:lvl1pPr>
              <a:defRPr/>
            </a:lvl1pPr>
          </a:lstStyle>
          <a:p>
            <a:pPr>
              <a:defRPr/>
            </a:pPr>
            <a:fld id="{110BF874-3666-4E68-9EA7-07239435C121}" type="slidenum">
              <a:rPr lang="en-US" altLang="en-US"/>
              <a:pPr>
                <a:defRPr/>
              </a:pPr>
              <a:t>‹#›</a:t>
            </a:fld>
            <a:endParaRPr lang="en-US" altLang="en-US"/>
          </a:p>
        </p:txBody>
      </p:sp>
    </p:spTree>
    <p:extLst>
      <p:ext uri="{BB962C8B-B14F-4D97-AF65-F5344CB8AC3E}">
        <p14:creationId xmlns:p14="http://schemas.microsoft.com/office/powerpoint/2010/main" val="1023589178"/>
      </p:ext>
    </p:extLst>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5BB05E8-142D-468B-B5A0-6B971722F5C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B3A71B-81A8-4BF4-8324-C9BDBA991B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0A87CA0-0E0C-4D98-A41F-25DC360390AC}"/>
              </a:ext>
            </a:extLst>
          </p:cNvPr>
          <p:cNvSpPr>
            <a:spLocks noGrp="1" noChangeArrowheads="1"/>
          </p:cNvSpPr>
          <p:nvPr>
            <p:ph type="sldNum" sz="quarter" idx="12"/>
          </p:nvPr>
        </p:nvSpPr>
        <p:spPr>
          <a:ln/>
        </p:spPr>
        <p:txBody>
          <a:bodyPr/>
          <a:lstStyle>
            <a:lvl1pPr>
              <a:defRPr/>
            </a:lvl1pPr>
          </a:lstStyle>
          <a:p>
            <a:pPr>
              <a:defRPr/>
            </a:pPr>
            <a:fld id="{DF5C8941-82DD-4740-85B8-81538B3FAB45}" type="slidenum">
              <a:rPr lang="en-US" altLang="en-US"/>
              <a:pPr>
                <a:defRPr/>
              </a:pPr>
              <a:t>‹#›</a:t>
            </a:fld>
            <a:endParaRPr lang="en-US" altLang="en-US"/>
          </a:p>
        </p:txBody>
      </p:sp>
    </p:spTree>
    <p:extLst>
      <p:ext uri="{BB962C8B-B14F-4D97-AF65-F5344CB8AC3E}">
        <p14:creationId xmlns:p14="http://schemas.microsoft.com/office/powerpoint/2010/main" val="3085702795"/>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8F44EDE-C612-4160-8363-094A4D6E69B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9BB1CCD-EAD6-472A-9136-11AF5DDEC3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F9738DA-FDEF-4AA9-92BE-283E821F2F2F}"/>
              </a:ext>
            </a:extLst>
          </p:cNvPr>
          <p:cNvSpPr>
            <a:spLocks noGrp="1" noChangeArrowheads="1"/>
          </p:cNvSpPr>
          <p:nvPr>
            <p:ph type="sldNum" sz="quarter" idx="12"/>
          </p:nvPr>
        </p:nvSpPr>
        <p:spPr>
          <a:ln/>
        </p:spPr>
        <p:txBody>
          <a:bodyPr/>
          <a:lstStyle>
            <a:lvl1pPr>
              <a:defRPr/>
            </a:lvl1pPr>
          </a:lstStyle>
          <a:p>
            <a:pPr>
              <a:defRPr/>
            </a:pPr>
            <a:fld id="{7A012CDE-AA75-4928-A595-2C819F2D16B7}" type="slidenum">
              <a:rPr lang="en-US" altLang="en-US"/>
              <a:pPr>
                <a:defRPr/>
              </a:pPr>
              <a:t>‹#›</a:t>
            </a:fld>
            <a:endParaRPr lang="en-US" altLang="en-US"/>
          </a:p>
        </p:txBody>
      </p:sp>
    </p:spTree>
    <p:extLst>
      <p:ext uri="{BB962C8B-B14F-4D97-AF65-F5344CB8AC3E}">
        <p14:creationId xmlns:p14="http://schemas.microsoft.com/office/powerpoint/2010/main" val="1561442501"/>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7E5E1DE-513D-488A-BCCA-2779D68478F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376C9C-75A9-49B7-91AC-680A3426EA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18C2B3-354A-4066-AC0F-32D8C6C41CFB}"/>
              </a:ext>
            </a:extLst>
          </p:cNvPr>
          <p:cNvSpPr>
            <a:spLocks noGrp="1" noChangeArrowheads="1"/>
          </p:cNvSpPr>
          <p:nvPr>
            <p:ph type="sldNum" sz="quarter" idx="12"/>
          </p:nvPr>
        </p:nvSpPr>
        <p:spPr>
          <a:ln/>
        </p:spPr>
        <p:txBody>
          <a:bodyPr/>
          <a:lstStyle>
            <a:lvl1pPr>
              <a:defRPr/>
            </a:lvl1pPr>
          </a:lstStyle>
          <a:p>
            <a:pPr>
              <a:defRPr/>
            </a:pPr>
            <a:fld id="{98FF9B41-8177-49DE-9425-C177BBFCBAB7}" type="slidenum">
              <a:rPr lang="en-US" altLang="en-US"/>
              <a:pPr>
                <a:defRPr/>
              </a:pPr>
              <a:t>‹#›</a:t>
            </a:fld>
            <a:endParaRPr lang="en-US" altLang="en-US"/>
          </a:p>
        </p:txBody>
      </p:sp>
    </p:spTree>
    <p:extLst>
      <p:ext uri="{BB962C8B-B14F-4D97-AF65-F5344CB8AC3E}">
        <p14:creationId xmlns:p14="http://schemas.microsoft.com/office/powerpoint/2010/main" val="356215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B9F12C8-6AD0-4168-960A-CF1BEDFF6C1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35E3CF2-CF66-4F00-B045-0E6411AF533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3CD85A-06FF-44CB-9247-48924ACFF6C6}"/>
              </a:ext>
            </a:extLst>
          </p:cNvPr>
          <p:cNvSpPr>
            <a:spLocks noGrp="1" noChangeArrowheads="1"/>
          </p:cNvSpPr>
          <p:nvPr>
            <p:ph type="sldNum" sz="quarter" idx="12"/>
          </p:nvPr>
        </p:nvSpPr>
        <p:spPr>
          <a:ln/>
        </p:spPr>
        <p:txBody>
          <a:bodyPr/>
          <a:lstStyle>
            <a:lvl1pPr>
              <a:defRPr/>
            </a:lvl1pPr>
          </a:lstStyle>
          <a:p>
            <a:pPr>
              <a:defRPr/>
            </a:pPr>
            <a:fld id="{23B5ABE3-A03F-4661-B1C3-D2B97D457CE1}" type="slidenum">
              <a:rPr lang="en-US" altLang="en-US"/>
              <a:pPr>
                <a:defRPr/>
              </a:pPr>
              <a:t>‹#›</a:t>
            </a:fld>
            <a:endParaRPr lang="en-US" altLang="en-US"/>
          </a:p>
        </p:txBody>
      </p:sp>
    </p:spTree>
    <p:extLst>
      <p:ext uri="{BB962C8B-B14F-4D97-AF65-F5344CB8AC3E}">
        <p14:creationId xmlns:p14="http://schemas.microsoft.com/office/powerpoint/2010/main" val="180096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9111CFA-7993-4799-8516-3E2932C2AD9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8BEC399-D03A-48A1-AEA1-7BE1A756BB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9549761-1E1C-4DAB-B0C6-7A508C1419CE}"/>
              </a:ext>
            </a:extLst>
          </p:cNvPr>
          <p:cNvSpPr>
            <a:spLocks noGrp="1" noChangeArrowheads="1"/>
          </p:cNvSpPr>
          <p:nvPr>
            <p:ph type="sldNum" sz="quarter" idx="12"/>
          </p:nvPr>
        </p:nvSpPr>
        <p:spPr>
          <a:ln/>
        </p:spPr>
        <p:txBody>
          <a:bodyPr/>
          <a:lstStyle>
            <a:lvl1pPr>
              <a:defRPr/>
            </a:lvl1pPr>
          </a:lstStyle>
          <a:p>
            <a:pPr>
              <a:defRPr/>
            </a:pPr>
            <a:fld id="{0937C0C1-F270-476D-9D9C-5872F9811C33}" type="slidenum">
              <a:rPr lang="en-US" altLang="en-US"/>
              <a:pPr>
                <a:defRPr/>
              </a:pPr>
              <a:t>‹#›</a:t>
            </a:fld>
            <a:endParaRPr lang="en-US" altLang="en-US"/>
          </a:p>
        </p:txBody>
      </p:sp>
    </p:spTree>
    <p:extLst>
      <p:ext uri="{BB962C8B-B14F-4D97-AF65-F5344CB8AC3E}">
        <p14:creationId xmlns:p14="http://schemas.microsoft.com/office/powerpoint/2010/main" val="2769301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590B303-EE99-4991-957B-6EEFA169AF94}"/>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E1A174D-4ACD-4993-8D2B-77A4FFE1D0A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5C2078A-5356-4DC1-BBC5-94897BBB941C}"/>
              </a:ext>
            </a:extLst>
          </p:cNvPr>
          <p:cNvSpPr>
            <a:spLocks noGrp="1" noChangeArrowheads="1"/>
          </p:cNvSpPr>
          <p:nvPr>
            <p:ph type="sldNum" sz="quarter" idx="12"/>
          </p:nvPr>
        </p:nvSpPr>
        <p:spPr>
          <a:ln/>
        </p:spPr>
        <p:txBody>
          <a:bodyPr/>
          <a:lstStyle>
            <a:lvl1pPr>
              <a:defRPr/>
            </a:lvl1pPr>
          </a:lstStyle>
          <a:p>
            <a:pPr>
              <a:defRPr/>
            </a:pPr>
            <a:fld id="{7D9153B6-2F68-486A-89AB-9BAA036B2304}" type="slidenum">
              <a:rPr lang="en-US" altLang="en-US"/>
              <a:pPr>
                <a:defRPr/>
              </a:pPr>
              <a:t>‹#›</a:t>
            </a:fld>
            <a:endParaRPr lang="en-US" altLang="en-US"/>
          </a:p>
        </p:txBody>
      </p:sp>
    </p:spTree>
    <p:extLst>
      <p:ext uri="{BB962C8B-B14F-4D97-AF65-F5344CB8AC3E}">
        <p14:creationId xmlns:p14="http://schemas.microsoft.com/office/powerpoint/2010/main" val="1000211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B5DE029-56EC-464E-8DDF-A62A846BB5D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341E828-0FCE-420F-8D77-40944B3EC2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208D0B5-551F-40E7-AB8C-BD72EC9E760B}"/>
              </a:ext>
            </a:extLst>
          </p:cNvPr>
          <p:cNvSpPr>
            <a:spLocks noGrp="1" noChangeArrowheads="1"/>
          </p:cNvSpPr>
          <p:nvPr>
            <p:ph type="sldNum" sz="quarter" idx="12"/>
          </p:nvPr>
        </p:nvSpPr>
        <p:spPr>
          <a:ln/>
        </p:spPr>
        <p:txBody>
          <a:bodyPr/>
          <a:lstStyle>
            <a:lvl1pPr>
              <a:defRPr/>
            </a:lvl1pPr>
          </a:lstStyle>
          <a:p>
            <a:pPr>
              <a:defRPr/>
            </a:pPr>
            <a:fld id="{3C5267C7-E254-4EFE-9AA1-8A3CCF1A8599}" type="slidenum">
              <a:rPr lang="en-US" altLang="en-US"/>
              <a:pPr>
                <a:defRPr/>
              </a:pPr>
              <a:t>‹#›</a:t>
            </a:fld>
            <a:endParaRPr lang="en-US" altLang="en-US"/>
          </a:p>
        </p:txBody>
      </p:sp>
    </p:spTree>
    <p:extLst>
      <p:ext uri="{BB962C8B-B14F-4D97-AF65-F5344CB8AC3E}">
        <p14:creationId xmlns:p14="http://schemas.microsoft.com/office/powerpoint/2010/main" val="4154701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193CE40-404B-4097-BEDA-419B6810178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B3DAE75-AB82-4C47-9DEA-0D0A8414D9E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257FE43-FCC5-4FF0-9FBF-6D1691964389}"/>
              </a:ext>
            </a:extLst>
          </p:cNvPr>
          <p:cNvSpPr>
            <a:spLocks noGrp="1" noChangeArrowheads="1"/>
          </p:cNvSpPr>
          <p:nvPr>
            <p:ph type="sldNum" sz="quarter" idx="12"/>
          </p:nvPr>
        </p:nvSpPr>
        <p:spPr>
          <a:ln/>
        </p:spPr>
        <p:txBody>
          <a:bodyPr/>
          <a:lstStyle>
            <a:lvl1pPr>
              <a:defRPr/>
            </a:lvl1pPr>
          </a:lstStyle>
          <a:p>
            <a:pPr>
              <a:defRPr/>
            </a:pPr>
            <a:fld id="{A1737B09-B254-4F12-BC9F-60BBA84B5B64}" type="slidenum">
              <a:rPr lang="en-US" altLang="en-US"/>
              <a:pPr>
                <a:defRPr/>
              </a:pPr>
              <a:t>‹#›</a:t>
            </a:fld>
            <a:endParaRPr lang="en-US" altLang="en-US"/>
          </a:p>
        </p:txBody>
      </p:sp>
    </p:spTree>
    <p:extLst>
      <p:ext uri="{BB962C8B-B14F-4D97-AF65-F5344CB8AC3E}">
        <p14:creationId xmlns:p14="http://schemas.microsoft.com/office/powerpoint/2010/main" val="3404632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0958F0-2E52-4F6E-AF5A-55BFBF632F3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C4B754-1D4C-4C5A-8B85-6FE6B32A7F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A4E37E9-5E31-49EF-9E64-68D83FDB23A3}"/>
              </a:ext>
            </a:extLst>
          </p:cNvPr>
          <p:cNvSpPr>
            <a:spLocks noGrp="1" noChangeArrowheads="1"/>
          </p:cNvSpPr>
          <p:nvPr>
            <p:ph type="sldNum" sz="quarter" idx="12"/>
          </p:nvPr>
        </p:nvSpPr>
        <p:spPr>
          <a:ln/>
        </p:spPr>
        <p:txBody>
          <a:bodyPr/>
          <a:lstStyle>
            <a:lvl1pPr>
              <a:defRPr/>
            </a:lvl1pPr>
          </a:lstStyle>
          <a:p>
            <a:pPr>
              <a:defRPr/>
            </a:pPr>
            <a:fld id="{24C56CE4-364B-4E8C-B576-F96E84C48723}" type="slidenum">
              <a:rPr lang="en-US" altLang="en-US"/>
              <a:pPr>
                <a:defRPr/>
              </a:pPr>
              <a:t>‹#›</a:t>
            </a:fld>
            <a:endParaRPr lang="en-US" altLang="en-US"/>
          </a:p>
        </p:txBody>
      </p:sp>
    </p:spTree>
    <p:extLst>
      <p:ext uri="{BB962C8B-B14F-4D97-AF65-F5344CB8AC3E}">
        <p14:creationId xmlns:p14="http://schemas.microsoft.com/office/powerpoint/2010/main" val="242835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A81BBC3-42A5-43DF-ACC6-40D03EAAD5DE}"/>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AD35D63-3501-4107-9444-1D55B734ED9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46F939D-7BC7-4A78-B936-3B215DC7D246}"/>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96A5361F-2E2E-43DD-9382-B6E6C74A004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7202D0CD-B84A-491A-B100-6541E67498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AA2DD52D-468C-4458-ADA7-03C920483C4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48"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6D6CE18-65AB-450B-A9E6-1048735BBD5E}"/>
              </a:ext>
            </a:extLst>
          </p:cNvPr>
          <p:cNvSpPr>
            <a:spLocks noGrp="1" noChangeArrowheads="1"/>
          </p:cNvSpPr>
          <p:nvPr>
            <p:ph type="body" idx="1"/>
          </p:nvPr>
        </p:nvSpPr>
        <p:spPr bwMode="auto">
          <a:xfrm>
            <a:off x="1371600" y="762000"/>
            <a:ext cx="77724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a:extLst>
              <a:ext uri="{FF2B5EF4-FFF2-40B4-BE49-F238E27FC236}">
                <a16:creationId xmlns:a16="http://schemas.microsoft.com/office/drawing/2014/main" id="{9889E9DC-8CAF-486B-82C7-7DD0DE0CCA91}"/>
              </a:ext>
            </a:extLst>
          </p:cNvPr>
          <p:cNvSpPr>
            <a:spLocks noGrp="1" noChangeArrowheads="1"/>
          </p:cNvSpPr>
          <p:nvPr>
            <p:ph type="title"/>
          </p:nvPr>
        </p:nvSpPr>
        <p:spPr bwMode="auto">
          <a:xfrm>
            <a:off x="0" y="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7828" name="Rectangle 4">
            <a:extLst>
              <a:ext uri="{FF2B5EF4-FFF2-40B4-BE49-F238E27FC236}">
                <a16:creationId xmlns:a16="http://schemas.microsoft.com/office/drawing/2014/main" id="{23550B48-F6D1-40CF-9A17-833D5F0F62E4}"/>
              </a:ext>
            </a:extLst>
          </p:cNvPr>
          <p:cNvSpPr>
            <a:spLocks noGrp="1" noChangeArrowheads="1"/>
          </p:cNvSpPr>
          <p:nvPr>
            <p:ph type="dt" sz="half" idx="2"/>
          </p:nvPr>
        </p:nvSpPr>
        <p:spPr bwMode="auto">
          <a:xfrm>
            <a:off x="0" y="66294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b="1">
                <a:latin typeface="Arial" charset="0"/>
              </a:defRPr>
            </a:lvl1pPr>
          </a:lstStyle>
          <a:p>
            <a:pPr>
              <a:defRPr/>
            </a:pPr>
            <a:endParaRPr lang="en-US"/>
          </a:p>
        </p:txBody>
      </p:sp>
      <p:sp>
        <p:nvSpPr>
          <p:cNvPr id="77829" name="Rectangle 5">
            <a:extLst>
              <a:ext uri="{FF2B5EF4-FFF2-40B4-BE49-F238E27FC236}">
                <a16:creationId xmlns:a16="http://schemas.microsoft.com/office/drawing/2014/main" id="{06DC0719-54A8-4A20-B1C6-1E191A443627}"/>
              </a:ext>
            </a:extLst>
          </p:cNvPr>
          <p:cNvSpPr>
            <a:spLocks noGrp="1" noChangeArrowheads="1"/>
          </p:cNvSpPr>
          <p:nvPr>
            <p:ph type="ftr" sz="quarter" idx="3"/>
          </p:nvPr>
        </p:nvSpPr>
        <p:spPr bwMode="auto">
          <a:xfrm>
            <a:off x="3124200" y="66294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b="1">
                <a:latin typeface="Arial" charset="0"/>
              </a:defRPr>
            </a:lvl1pPr>
          </a:lstStyle>
          <a:p>
            <a:pPr>
              <a:defRPr/>
            </a:pPr>
            <a:endParaRPr lang="en-US"/>
          </a:p>
        </p:txBody>
      </p:sp>
      <p:sp>
        <p:nvSpPr>
          <p:cNvPr id="77830" name="Rectangle 6">
            <a:extLst>
              <a:ext uri="{FF2B5EF4-FFF2-40B4-BE49-F238E27FC236}">
                <a16:creationId xmlns:a16="http://schemas.microsoft.com/office/drawing/2014/main" id="{9AEC8D77-1259-4037-B3C3-7D2045CA406A}"/>
              </a:ext>
            </a:extLst>
          </p:cNvPr>
          <p:cNvSpPr>
            <a:spLocks noGrp="1" noChangeArrowheads="1"/>
          </p:cNvSpPr>
          <p:nvPr>
            <p:ph type="sldNum" sz="quarter" idx="4"/>
          </p:nvPr>
        </p:nvSpPr>
        <p:spPr bwMode="auto">
          <a:xfrm>
            <a:off x="7239000" y="66294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b="1"/>
            </a:lvl1pPr>
          </a:lstStyle>
          <a:p>
            <a:pPr>
              <a:defRPr/>
            </a:pPr>
            <a:fld id="{13F22474-924C-46CB-A22C-3268AFA581E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49"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ransition>
    <p:fade thruBlk="1"/>
  </p:transition>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Impact" pitchFamily="34" charset="0"/>
        </a:defRPr>
      </a:lvl2pPr>
      <a:lvl3pPr algn="ctr" rtl="0" eaLnBrk="0" fontAlgn="base" hangingPunct="0">
        <a:spcBef>
          <a:spcPct val="0"/>
        </a:spcBef>
        <a:spcAft>
          <a:spcPct val="0"/>
        </a:spcAft>
        <a:defRPr sz="4000">
          <a:solidFill>
            <a:schemeClr val="tx2"/>
          </a:solidFill>
          <a:latin typeface="Impact" pitchFamily="34" charset="0"/>
        </a:defRPr>
      </a:lvl3pPr>
      <a:lvl4pPr algn="ctr" rtl="0" eaLnBrk="0" fontAlgn="base" hangingPunct="0">
        <a:spcBef>
          <a:spcPct val="0"/>
        </a:spcBef>
        <a:spcAft>
          <a:spcPct val="0"/>
        </a:spcAft>
        <a:defRPr sz="4000">
          <a:solidFill>
            <a:schemeClr val="tx2"/>
          </a:solidFill>
          <a:latin typeface="Impact" pitchFamily="34" charset="0"/>
        </a:defRPr>
      </a:lvl4pPr>
      <a:lvl5pPr algn="ctr" rtl="0" eaLnBrk="0" fontAlgn="base" hangingPunct="0">
        <a:spcBef>
          <a:spcPct val="0"/>
        </a:spcBef>
        <a:spcAft>
          <a:spcPct val="0"/>
        </a:spcAft>
        <a:defRPr sz="4000">
          <a:solidFill>
            <a:schemeClr val="tx2"/>
          </a:solidFill>
          <a:latin typeface="Impact" pitchFamily="34" charset="0"/>
        </a:defRPr>
      </a:lvl5pPr>
      <a:lvl6pPr marL="457200" algn="ctr" rtl="0" fontAlgn="base">
        <a:spcBef>
          <a:spcPct val="0"/>
        </a:spcBef>
        <a:spcAft>
          <a:spcPct val="0"/>
        </a:spcAft>
        <a:defRPr sz="4000">
          <a:solidFill>
            <a:schemeClr val="tx2"/>
          </a:solidFill>
          <a:latin typeface="Impact" pitchFamily="34" charset="0"/>
        </a:defRPr>
      </a:lvl6pPr>
      <a:lvl7pPr marL="914400" algn="ctr" rtl="0" fontAlgn="base">
        <a:spcBef>
          <a:spcPct val="0"/>
        </a:spcBef>
        <a:spcAft>
          <a:spcPct val="0"/>
        </a:spcAft>
        <a:defRPr sz="4000">
          <a:solidFill>
            <a:schemeClr val="tx2"/>
          </a:solidFill>
          <a:latin typeface="Impact" pitchFamily="34" charset="0"/>
        </a:defRPr>
      </a:lvl7pPr>
      <a:lvl8pPr marL="1371600" algn="ctr" rtl="0" fontAlgn="base">
        <a:spcBef>
          <a:spcPct val="0"/>
        </a:spcBef>
        <a:spcAft>
          <a:spcPct val="0"/>
        </a:spcAft>
        <a:defRPr sz="4000">
          <a:solidFill>
            <a:schemeClr val="tx2"/>
          </a:solidFill>
          <a:latin typeface="Impact" pitchFamily="34" charset="0"/>
        </a:defRPr>
      </a:lvl8pPr>
      <a:lvl9pPr marL="1828800" algn="ctr" rtl="0" fontAlgn="base">
        <a:spcBef>
          <a:spcPct val="0"/>
        </a:spcBef>
        <a:spcAft>
          <a:spcPct val="0"/>
        </a:spcAft>
        <a:defRPr sz="4000">
          <a:solidFill>
            <a:schemeClr val="tx2"/>
          </a:solidFill>
          <a:latin typeface="Impact" pitchFamily="34" charset="0"/>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defRPr>
      </a:lvl2pPr>
      <a:lvl3pPr marL="1143000" indent="-228600" algn="l" rtl="0" eaLnBrk="0" fontAlgn="base" hangingPunct="0">
        <a:spcBef>
          <a:spcPct val="20000"/>
        </a:spcBef>
        <a:spcAft>
          <a:spcPct val="0"/>
        </a:spcAft>
        <a:buChar char="•"/>
        <a:defRPr sz="24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fontAlgn="base">
        <a:spcBef>
          <a:spcPct val="20000"/>
        </a:spcBef>
        <a:spcAft>
          <a:spcPct val="0"/>
        </a:spcAft>
        <a:buChar char="•"/>
        <a:defRPr sz="2000" b="1">
          <a:solidFill>
            <a:schemeClr val="tx1"/>
          </a:solidFill>
          <a:latin typeface="+mn-lt"/>
        </a:defRPr>
      </a:lvl6pPr>
      <a:lvl7pPr marL="2971800" indent="-228600" algn="l" rtl="0" fontAlgn="base">
        <a:spcBef>
          <a:spcPct val="20000"/>
        </a:spcBef>
        <a:spcAft>
          <a:spcPct val="0"/>
        </a:spcAft>
        <a:buChar char="•"/>
        <a:defRPr sz="2000" b="1">
          <a:solidFill>
            <a:schemeClr val="tx1"/>
          </a:solidFill>
          <a:latin typeface="+mn-lt"/>
        </a:defRPr>
      </a:lvl7pPr>
      <a:lvl8pPr marL="3429000" indent="-228600" algn="l" rtl="0" fontAlgn="base">
        <a:spcBef>
          <a:spcPct val="20000"/>
        </a:spcBef>
        <a:spcAft>
          <a:spcPct val="0"/>
        </a:spcAft>
        <a:buChar char="•"/>
        <a:defRPr sz="2000" b="1">
          <a:solidFill>
            <a:schemeClr val="tx1"/>
          </a:solidFill>
          <a:latin typeface="+mn-lt"/>
        </a:defRPr>
      </a:lvl8pPr>
      <a:lvl9pPr marL="3886200" indent="-228600" algn="l" rtl="0" fontAlgn="base">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audio" Target="../media/audio4.wav"/><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RAM%20101.ppt" TargetMode="External"/><Relationship Id="rId2" Type="http://schemas.openxmlformats.org/officeDocument/2006/relationships/hyperlink" Target="RAM%20101.ppt#-1,1,RAM 101 "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9.wmf"/><Relationship Id="rId4" Type="http://schemas.openxmlformats.org/officeDocument/2006/relationships/image" Target="../media/image58.jpeg"/></Relationships>
</file>

<file path=ppt/slides/_rels/slide8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jpeg"/><Relationship Id="rId18" Type="http://schemas.openxmlformats.org/officeDocument/2006/relationships/image" Target="../media/image77.jpeg"/><Relationship Id="rId3" Type="http://schemas.openxmlformats.org/officeDocument/2006/relationships/image" Target="../media/image63.jpeg"/><Relationship Id="rId7" Type="http://schemas.openxmlformats.org/officeDocument/2006/relationships/image" Target="../media/image67.jpeg"/><Relationship Id="rId12" Type="http://schemas.openxmlformats.org/officeDocument/2006/relationships/image" Target="../media/image72.jpeg"/><Relationship Id="rId17" Type="http://schemas.openxmlformats.org/officeDocument/2006/relationships/image" Target="../media/image15.jpeg"/><Relationship Id="rId2" Type="http://schemas.openxmlformats.org/officeDocument/2006/relationships/image" Target="../media/image62.jpeg"/><Relationship Id="rId16"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5.jpeg"/><Relationship Id="rId15" Type="http://schemas.openxmlformats.org/officeDocument/2006/relationships/image" Target="../media/image75.png"/><Relationship Id="rId10" Type="http://schemas.openxmlformats.org/officeDocument/2006/relationships/image" Target="../media/image70.jpeg"/><Relationship Id="rId19" Type="http://schemas.openxmlformats.org/officeDocument/2006/relationships/image" Target="../media/image78.jpeg"/><Relationship Id="rId4" Type="http://schemas.openxmlformats.org/officeDocument/2006/relationships/image" Target="../media/image64.jpeg"/><Relationship Id="rId9" Type="http://schemas.openxmlformats.org/officeDocument/2006/relationships/image" Target="../media/image69.jpeg"/><Relationship Id="rId14" Type="http://schemas.openxmlformats.org/officeDocument/2006/relationships/image" Target="../media/image74.jpeg"/></Relationships>
</file>

<file path=ppt/slides/_rels/slide8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_rels/slide9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8" descr="man with computer head">
            <a:extLst>
              <a:ext uri="{FF2B5EF4-FFF2-40B4-BE49-F238E27FC236}">
                <a16:creationId xmlns:a16="http://schemas.microsoft.com/office/drawing/2014/main" id="{4EB3CD64-82C0-4607-A343-12F85B87B8B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55665" y="218310"/>
            <a:ext cx="1154113"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9" descr="man with computer head">
            <a:extLst>
              <a:ext uri="{FF2B5EF4-FFF2-40B4-BE49-F238E27FC236}">
                <a16:creationId xmlns:a16="http://schemas.microsoft.com/office/drawing/2014/main" id="{240BEF8D-1916-417C-A7AC-53F594928AF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84026" y="-1804604"/>
            <a:ext cx="1154113"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Rectangle 2">
            <a:extLst>
              <a:ext uri="{FF2B5EF4-FFF2-40B4-BE49-F238E27FC236}">
                <a16:creationId xmlns:a16="http://schemas.microsoft.com/office/drawing/2014/main" id="{9268BE00-BFC7-461A-8A05-5B33F3CEF7D7}"/>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C0C0C0"/>
                  </a:outerShdw>
                </a:effectLst>
              </a:rPr>
              <a:t>Computer</a:t>
            </a:r>
          </a:p>
        </p:txBody>
      </p:sp>
      <p:sp>
        <p:nvSpPr>
          <p:cNvPr id="56325" name="Rectangle 5">
            <a:extLst>
              <a:ext uri="{FF2B5EF4-FFF2-40B4-BE49-F238E27FC236}">
                <a16:creationId xmlns:a16="http://schemas.microsoft.com/office/drawing/2014/main" id="{8DFECB12-D9B9-4C5D-B54F-554B6AB376E2}"/>
              </a:ext>
            </a:extLst>
          </p:cNvPr>
          <p:cNvSpPr>
            <a:spLocks noChangeArrowheads="1"/>
          </p:cNvSpPr>
          <p:nvPr/>
        </p:nvSpPr>
        <p:spPr bwMode="auto">
          <a:xfrm>
            <a:off x="519113" y="1685925"/>
            <a:ext cx="8105775" cy="3663950"/>
          </a:xfrm>
          <a:prstGeom prst="rect">
            <a:avLst/>
          </a:prstGeom>
          <a:noFill/>
          <a:ln w="9525">
            <a:noFill/>
            <a:miter lim="800000"/>
            <a:headEnd/>
            <a:tailEnd/>
          </a:ln>
          <a:effectLst/>
        </p:spPr>
        <p:txBody>
          <a:bodyPr anchor="ctr">
            <a:spAutoFit/>
          </a:bodyPr>
          <a:lstStyle/>
          <a:p>
            <a:pPr algn="ctr" eaLnBrk="1" hangingPunct="1">
              <a:lnSpc>
                <a:spcPct val="130000"/>
              </a:lnSpc>
              <a:spcAft>
                <a:spcPct val="60000"/>
              </a:spcAft>
              <a:defRPr/>
            </a:pPr>
            <a:r>
              <a:rPr lang="en-US" sz="3600">
                <a:effectLst>
                  <a:outerShdw blurRad="38100" dist="38100" dir="2700000" algn="tl">
                    <a:srgbClr val="C0C0C0"/>
                  </a:outerShdw>
                </a:effectLst>
                <a:latin typeface="Arial" charset="0"/>
              </a:rPr>
              <a:t>A programmable electronic machine that performs high-speed mathematical or logical operations or that assembles, stores, correlates, or otherwise processes information.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6325"/>
                                        </p:tgtEl>
                                        <p:attrNameLst>
                                          <p:attrName>style.visibility</p:attrName>
                                        </p:attrNameLst>
                                      </p:cBhvr>
                                      <p:to>
                                        <p:strVal val="visible"/>
                                      </p:to>
                                    </p:set>
                                    <p:anim calcmode="lin" valueType="num">
                                      <p:cBhvr>
                                        <p:cTn id="7" dur="1000" fill="hold"/>
                                        <p:tgtEl>
                                          <p:spTgt spid="56325"/>
                                        </p:tgtEl>
                                        <p:attrNameLst>
                                          <p:attrName>ppt_w</p:attrName>
                                        </p:attrNameLst>
                                      </p:cBhvr>
                                      <p:tavLst>
                                        <p:tav tm="0">
                                          <p:val>
                                            <p:strVal val="#ppt_w*0.70"/>
                                          </p:val>
                                        </p:tav>
                                        <p:tav tm="100000">
                                          <p:val>
                                            <p:strVal val="#ppt_w"/>
                                          </p:val>
                                        </p:tav>
                                      </p:tavLst>
                                    </p:anim>
                                    <p:anim calcmode="lin" valueType="num">
                                      <p:cBhvr>
                                        <p:cTn id="8" dur="1000" fill="hold"/>
                                        <p:tgtEl>
                                          <p:spTgt spid="56325"/>
                                        </p:tgtEl>
                                        <p:attrNameLst>
                                          <p:attrName>ppt_h</p:attrName>
                                        </p:attrNameLst>
                                      </p:cBhvr>
                                      <p:tavLst>
                                        <p:tav tm="0">
                                          <p:val>
                                            <p:strVal val="#ppt_h"/>
                                          </p:val>
                                        </p:tav>
                                        <p:tav tm="100000">
                                          <p:val>
                                            <p:strVal val="#ppt_h"/>
                                          </p:val>
                                        </p:tav>
                                      </p:tavLst>
                                    </p:anim>
                                    <p:animEffect transition="in" filter="fade">
                                      <p:cBhvr>
                                        <p:cTn id="9" dur="10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D922FC8-4F4E-4A48-86E6-C856EE421FE2}"/>
              </a:ext>
            </a:extLst>
          </p:cNvPr>
          <p:cNvSpPr>
            <a:spLocks noGrp="1" noChangeArrowheads="1"/>
          </p:cNvSpPr>
          <p:nvPr>
            <p:ph type="title"/>
          </p:nvPr>
        </p:nvSpPr>
        <p:spPr>
          <a:xfrm>
            <a:off x="685800" y="609600"/>
            <a:ext cx="7772400" cy="768350"/>
          </a:xfrm>
        </p:spPr>
        <p:txBody>
          <a:bodyPr/>
          <a:lstStyle/>
          <a:p>
            <a:pPr eaLnBrk="1" hangingPunct="1"/>
            <a:r>
              <a:rPr lang="en-US" altLang="zh-TW">
                <a:ea typeface="新細明體" panose="02020500000000000000" pitchFamily="18" charset="-120"/>
              </a:rPr>
              <a:t>CMOS</a:t>
            </a:r>
          </a:p>
        </p:txBody>
      </p:sp>
      <p:sp>
        <p:nvSpPr>
          <p:cNvPr id="37891" name="Rectangle 3">
            <a:extLst>
              <a:ext uri="{FF2B5EF4-FFF2-40B4-BE49-F238E27FC236}">
                <a16:creationId xmlns:a16="http://schemas.microsoft.com/office/drawing/2014/main" id="{538C66C1-02B4-4AB7-B0AA-793AF6825AAA}"/>
              </a:ext>
            </a:extLst>
          </p:cNvPr>
          <p:cNvSpPr>
            <a:spLocks noGrp="1" noChangeArrowheads="1"/>
          </p:cNvSpPr>
          <p:nvPr>
            <p:ph type="body" idx="1"/>
          </p:nvPr>
        </p:nvSpPr>
        <p:spPr>
          <a:xfrm>
            <a:off x="685800" y="1371600"/>
            <a:ext cx="7772400" cy="4953000"/>
          </a:xfrm>
        </p:spPr>
        <p:txBody>
          <a:bodyPr/>
          <a:lstStyle/>
          <a:p>
            <a:pPr eaLnBrk="1" hangingPunct="1">
              <a:lnSpc>
                <a:spcPct val="90000"/>
              </a:lnSpc>
            </a:pPr>
            <a:r>
              <a:rPr lang="en-US" altLang="zh-TW">
                <a:ea typeface="新細明體" panose="02020500000000000000" pitchFamily="18" charset="-120"/>
              </a:rPr>
              <a:t>CMOS - </a:t>
            </a:r>
            <a:r>
              <a:rPr lang="en-US" altLang="zh-TW" u="sng">
                <a:ea typeface="新細明體" panose="02020500000000000000" pitchFamily="18" charset="-120"/>
              </a:rPr>
              <a:t>C</a:t>
            </a:r>
            <a:r>
              <a:rPr lang="en-US" altLang="zh-TW">
                <a:ea typeface="新細明體" panose="02020500000000000000" pitchFamily="18" charset="-120"/>
              </a:rPr>
              <a:t>omplementary </a:t>
            </a:r>
            <a:r>
              <a:rPr lang="en-US" altLang="zh-TW" u="sng">
                <a:ea typeface="新細明體" panose="02020500000000000000" pitchFamily="18" charset="-120"/>
              </a:rPr>
              <a:t>M</a:t>
            </a:r>
            <a:r>
              <a:rPr lang="en-US" altLang="zh-TW">
                <a:ea typeface="新細明體" panose="02020500000000000000" pitchFamily="18" charset="-120"/>
              </a:rPr>
              <a:t>etal-</a:t>
            </a:r>
            <a:r>
              <a:rPr lang="en-US" altLang="zh-TW" u="sng">
                <a:ea typeface="新細明體" panose="02020500000000000000" pitchFamily="18" charset="-120"/>
              </a:rPr>
              <a:t>O</a:t>
            </a:r>
            <a:r>
              <a:rPr lang="en-US" altLang="zh-TW">
                <a:ea typeface="新細明體" panose="02020500000000000000" pitchFamily="18" charset="-120"/>
              </a:rPr>
              <a:t>xide </a:t>
            </a:r>
            <a:r>
              <a:rPr lang="en-US" altLang="zh-TW" u="sng">
                <a:ea typeface="新細明體" panose="02020500000000000000" pitchFamily="18" charset="-120"/>
              </a:rPr>
              <a:t>S</a:t>
            </a:r>
            <a:r>
              <a:rPr lang="en-US" altLang="zh-TW">
                <a:ea typeface="新細明體" panose="02020500000000000000" pitchFamily="18" charset="-120"/>
              </a:rPr>
              <a:t>emiconductor Memory</a:t>
            </a:r>
          </a:p>
          <a:p>
            <a:pPr eaLnBrk="1" hangingPunct="1">
              <a:lnSpc>
                <a:spcPct val="90000"/>
              </a:lnSpc>
            </a:pPr>
            <a:r>
              <a:rPr lang="en-US" altLang="zh-TW">
                <a:ea typeface="新細明體" panose="02020500000000000000" pitchFamily="18" charset="-120"/>
              </a:rPr>
              <a:t>It has the characteristics of both ROM and RAM, ie:</a:t>
            </a:r>
          </a:p>
          <a:p>
            <a:pPr lvl="1" eaLnBrk="1" hangingPunct="1">
              <a:lnSpc>
                <a:spcPct val="90000"/>
              </a:lnSpc>
            </a:pPr>
            <a:r>
              <a:rPr lang="en-US" altLang="zh-TW">
                <a:ea typeface="新細明體" panose="02020500000000000000" pitchFamily="18" charset="-120"/>
              </a:rPr>
              <a:t>it is </a:t>
            </a:r>
            <a:r>
              <a:rPr lang="en-US" altLang="zh-TW" u="sng">
                <a:ea typeface="新細明體" panose="02020500000000000000" pitchFamily="18" charset="-120"/>
              </a:rPr>
              <a:t>non-volatile</a:t>
            </a:r>
            <a:endParaRPr lang="en-US" altLang="zh-TW">
              <a:ea typeface="新細明體" panose="02020500000000000000" pitchFamily="18" charset="-120"/>
            </a:endParaRPr>
          </a:p>
          <a:p>
            <a:pPr lvl="1" eaLnBrk="1" hangingPunct="1">
              <a:lnSpc>
                <a:spcPct val="90000"/>
              </a:lnSpc>
            </a:pPr>
            <a:r>
              <a:rPr lang="en-US" altLang="zh-TW">
                <a:ea typeface="新細明體" panose="02020500000000000000" pitchFamily="18" charset="-120"/>
              </a:rPr>
              <a:t>information in CMOS </a:t>
            </a:r>
            <a:r>
              <a:rPr lang="en-US" altLang="zh-TW" u="sng">
                <a:ea typeface="新細明體" panose="02020500000000000000" pitchFamily="18" charset="-120"/>
              </a:rPr>
              <a:t>can be changed</a:t>
            </a:r>
          </a:p>
          <a:p>
            <a:pPr eaLnBrk="1" hangingPunct="1">
              <a:lnSpc>
                <a:spcPct val="90000"/>
              </a:lnSpc>
            </a:pPr>
            <a:r>
              <a:rPr lang="en-US" altLang="zh-TW" u="sng">
                <a:ea typeface="新細明體" panose="02020500000000000000" pitchFamily="18" charset="-120"/>
              </a:rPr>
              <a:t>In computer, CMOS stores the configuration information about a computer </a:t>
            </a:r>
            <a:r>
              <a:rPr lang="en-US" altLang="zh-TW">
                <a:ea typeface="新細明體" panose="02020500000000000000" pitchFamily="18" charset="-120"/>
              </a:rPr>
              <a:t>like capacity of the hard disk and the current time and date.</a:t>
            </a:r>
          </a:p>
        </p:txBody>
      </p:sp>
      <p:pic>
        <p:nvPicPr>
          <p:cNvPr id="37892" name="Picture 4">
            <a:extLst>
              <a:ext uri="{FF2B5EF4-FFF2-40B4-BE49-F238E27FC236}">
                <a16:creationId xmlns:a16="http://schemas.microsoft.com/office/drawing/2014/main" id="{0B8EE626-F45D-4991-B958-389BC5C91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 calcmode="lin" valueType="num">
                                      <p:cBhvr additive="base">
                                        <p:cTn id="17" dur="500" fill="hold"/>
                                        <p:tgtEl>
                                          <p:spTgt spid="3789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789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7891">
                                            <p:txEl>
                                              <p:pRg st="3" end="3"/>
                                            </p:txEl>
                                          </p:spTgt>
                                        </p:tgtEl>
                                        <p:attrNameLst>
                                          <p:attrName>style.visibility</p:attrName>
                                        </p:attrNameLst>
                                      </p:cBhvr>
                                      <p:to>
                                        <p:strVal val="visible"/>
                                      </p:to>
                                    </p:set>
                                    <p:anim calcmode="lin" valueType="num">
                                      <p:cBhvr additive="base">
                                        <p:cTn id="21" dur="500" fill="hold"/>
                                        <p:tgtEl>
                                          <p:spTgt spid="3789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78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7891">
                                            <p:txEl>
                                              <p:pRg st="4" end="4"/>
                                            </p:txEl>
                                          </p:spTgt>
                                        </p:tgtEl>
                                        <p:attrNameLst>
                                          <p:attrName>style.visibility</p:attrName>
                                        </p:attrNameLst>
                                      </p:cBhvr>
                                      <p:to>
                                        <p:strVal val="visible"/>
                                      </p:to>
                                    </p:set>
                                    <p:anim calcmode="lin" valueType="num">
                                      <p:cBhvr additive="base">
                                        <p:cTn id="27" dur="500" fill="hold"/>
                                        <p:tgtEl>
                                          <p:spTgt spid="3789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78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7892"/>
                                        </p:tgtEl>
                                        <p:attrNameLst>
                                          <p:attrName>style.visibility</p:attrName>
                                        </p:attrNameLst>
                                      </p:cBhvr>
                                      <p:to>
                                        <p:strVal val="visible"/>
                                      </p:to>
                                    </p:set>
                                    <p:animEffect transition="in" filter="blinds(horizontal)">
                                      <p:cBhvr>
                                        <p:cTn id="33"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8127919-0AB3-4554-BD0A-52ED121736BC}"/>
              </a:ext>
            </a:extLst>
          </p:cNvPr>
          <p:cNvSpPr>
            <a:spLocks noGrp="1" noChangeArrowheads="1"/>
          </p:cNvSpPr>
          <p:nvPr>
            <p:ph type="title"/>
          </p:nvPr>
        </p:nvSpPr>
        <p:spPr/>
        <p:txBody>
          <a:bodyPr/>
          <a:lstStyle/>
          <a:p>
            <a:pPr eaLnBrk="1" hangingPunct="1">
              <a:defRPr/>
            </a:pPr>
            <a:r>
              <a:rPr lang="en-US" sz="6000">
                <a:solidFill>
                  <a:srgbClr val="A50021"/>
                </a:solidFill>
                <a:effectLst>
                  <a:outerShdw blurRad="38100" dist="38100" dir="2700000" algn="tl">
                    <a:srgbClr val="C0C0C0"/>
                  </a:outerShdw>
                </a:effectLst>
                <a:latin typeface="Bookman Old Style" pitchFamily="18" charset="0"/>
              </a:rPr>
              <a:t>Expansion Cards</a:t>
            </a:r>
            <a:endParaRPr lang="en-US" sz="6000">
              <a:solidFill>
                <a:srgbClr val="A50021"/>
              </a:solidFill>
              <a:effectLst>
                <a:outerShdw blurRad="38100" dist="38100" dir="2700000" algn="tl">
                  <a:srgbClr val="C0C0C0"/>
                </a:outerShdw>
              </a:effectLst>
            </a:endParaRPr>
          </a:p>
        </p:txBody>
      </p:sp>
      <p:pic>
        <p:nvPicPr>
          <p:cNvPr id="140291" name="Picture 5" descr="Expansion Cards">
            <a:extLst>
              <a:ext uri="{FF2B5EF4-FFF2-40B4-BE49-F238E27FC236}">
                <a16:creationId xmlns:a16="http://schemas.microsoft.com/office/drawing/2014/main" id="{6EB10278-4877-405F-8E45-6E4178D5F0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29782"/>
          <a:stretch>
            <a:fillRect/>
          </a:stretch>
        </p:blipFill>
        <p:spPr>
          <a:xfrm>
            <a:off x="914400" y="1600200"/>
            <a:ext cx="4237038" cy="4525963"/>
          </a:xfrm>
          <a:noFill/>
        </p:spPr>
      </p:pic>
      <p:sp>
        <p:nvSpPr>
          <p:cNvPr id="32775" name="Text Box 7">
            <a:extLst>
              <a:ext uri="{FF2B5EF4-FFF2-40B4-BE49-F238E27FC236}">
                <a16:creationId xmlns:a16="http://schemas.microsoft.com/office/drawing/2014/main" id="{DDCBED3E-19EF-45CF-AE12-34A988F4D9C2}"/>
              </a:ext>
            </a:extLst>
          </p:cNvPr>
          <p:cNvSpPr txBox="1">
            <a:spLocks noChangeArrowheads="1"/>
          </p:cNvSpPr>
          <p:nvPr/>
        </p:nvSpPr>
        <p:spPr bwMode="auto">
          <a:xfrm>
            <a:off x="5410200" y="1600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t>VIDEO CARD</a:t>
            </a:r>
          </a:p>
        </p:txBody>
      </p:sp>
      <p:sp>
        <p:nvSpPr>
          <p:cNvPr id="32776" name="Text Box 8">
            <a:extLst>
              <a:ext uri="{FF2B5EF4-FFF2-40B4-BE49-F238E27FC236}">
                <a16:creationId xmlns:a16="http://schemas.microsoft.com/office/drawing/2014/main" id="{2E3D89D7-8D3A-4B60-AEB3-CC52095C5867}"/>
              </a:ext>
            </a:extLst>
          </p:cNvPr>
          <p:cNvSpPr txBox="1">
            <a:spLocks noChangeArrowheads="1"/>
          </p:cNvSpPr>
          <p:nvPr/>
        </p:nvSpPr>
        <p:spPr bwMode="auto">
          <a:xfrm>
            <a:off x="5486400" y="2209800"/>
            <a:ext cx="28956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70000"/>
              </a:lnSpc>
              <a:spcBef>
                <a:spcPct val="50000"/>
              </a:spcBef>
              <a:buFontTx/>
              <a:buNone/>
            </a:pPr>
            <a:r>
              <a:rPr lang="en-US" altLang="en-US" sz="2800"/>
              <a:t>FireWire</a:t>
            </a:r>
            <a:r>
              <a:rPr lang="en-US" altLang="en-US" sz="2400"/>
              <a:t> CARD</a:t>
            </a:r>
          </a:p>
          <a:p>
            <a:pPr eaLnBrk="1" hangingPunct="1">
              <a:lnSpc>
                <a:spcPct val="70000"/>
              </a:lnSpc>
              <a:spcBef>
                <a:spcPct val="50000"/>
              </a:spcBef>
              <a:buFontTx/>
              <a:buNone/>
            </a:pPr>
            <a:r>
              <a:rPr lang="en-US" altLang="en-US" sz="2400"/>
              <a:t>1394, i.LINK</a:t>
            </a:r>
          </a:p>
        </p:txBody>
      </p:sp>
      <p:sp>
        <p:nvSpPr>
          <p:cNvPr id="32777" name="Text Box 9">
            <a:extLst>
              <a:ext uri="{FF2B5EF4-FFF2-40B4-BE49-F238E27FC236}">
                <a16:creationId xmlns:a16="http://schemas.microsoft.com/office/drawing/2014/main" id="{59930FF9-59DE-4222-A58D-F5CB361FE142}"/>
              </a:ext>
            </a:extLst>
          </p:cNvPr>
          <p:cNvSpPr txBox="1">
            <a:spLocks noChangeArrowheads="1"/>
          </p:cNvSpPr>
          <p:nvPr/>
        </p:nvSpPr>
        <p:spPr bwMode="auto">
          <a:xfrm>
            <a:off x="5486400" y="32004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t>SOUND CARD</a:t>
            </a:r>
          </a:p>
        </p:txBody>
      </p:sp>
      <p:sp>
        <p:nvSpPr>
          <p:cNvPr id="32778" name="Text Box 10">
            <a:extLst>
              <a:ext uri="{FF2B5EF4-FFF2-40B4-BE49-F238E27FC236}">
                <a16:creationId xmlns:a16="http://schemas.microsoft.com/office/drawing/2014/main" id="{881A99F7-59BB-4131-A23B-2D0017476AF5}"/>
              </a:ext>
            </a:extLst>
          </p:cNvPr>
          <p:cNvSpPr txBox="1">
            <a:spLocks noChangeArrowheads="1"/>
          </p:cNvSpPr>
          <p:nvPr/>
        </p:nvSpPr>
        <p:spPr bwMode="auto">
          <a:xfrm>
            <a:off x="5486400" y="4114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t>EITHERNET CARD</a:t>
            </a:r>
          </a:p>
        </p:txBody>
      </p:sp>
      <p:sp>
        <p:nvSpPr>
          <p:cNvPr id="32779" name="Text Box 11">
            <a:extLst>
              <a:ext uri="{FF2B5EF4-FFF2-40B4-BE49-F238E27FC236}">
                <a16:creationId xmlns:a16="http://schemas.microsoft.com/office/drawing/2014/main" id="{D5BB93A7-4D33-4355-9CAC-4F83CC186B02}"/>
              </a:ext>
            </a:extLst>
          </p:cNvPr>
          <p:cNvSpPr txBox="1">
            <a:spLocks noChangeArrowheads="1"/>
          </p:cNvSpPr>
          <p:nvPr/>
        </p:nvSpPr>
        <p:spPr bwMode="auto">
          <a:xfrm>
            <a:off x="5486400" y="4800600"/>
            <a:ext cx="2573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t>MODEM CARD</a:t>
            </a:r>
          </a:p>
        </p:txBody>
      </p:sp>
      <p:sp>
        <p:nvSpPr>
          <p:cNvPr id="32780" name="Line 12">
            <a:extLst>
              <a:ext uri="{FF2B5EF4-FFF2-40B4-BE49-F238E27FC236}">
                <a16:creationId xmlns:a16="http://schemas.microsoft.com/office/drawing/2014/main" id="{988055B3-D786-4E4F-B913-FDA605873FA7}"/>
              </a:ext>
            </a:extLst>
          </p:cNvPr>
          <p:cNvSpPr>
            <a:spLocks noChangeShapeType="1"/>
          </p:cNvSpPr>
          <p:nvPr/>
        </p:nvSpPr>
        <p:spPr bwMode="auto">
          <a:xfrm flipH="1">
            <a:off x="4267200" y="1828800"/>
            <a:ext cx="114300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1" name="Line 13">
            <a:extLst>
              <a:ext uri="{FF2B5EF4-FFF2-40B4-BE49-F238E27FC236}">
                <a16:creationId xmlns:a16="http://schemas.microsoft.com/office/drawing/2014/main" id="{B6B23325-4AB4-447B-8BAB-E3A7CD9BFAC2}"/>
              </a:ext>
            </a:extLst>
          </p:cNvPr>
          <p:cNvSpPr>
            <a:spLocks noChangeShapeType="1"/>
          </p:cNvSpPr>
          <p:nvPr/>
        </p:nvSpPr>
        <p:spPr bwMode="auto">
          <a:xfrm flipH="1">
            <a:off x="4267200" y="2438400"/>
            <a:ext cx="1219200" cy="533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2" name="Line 14">
            <a:extLst>
              <a:ext uri="{FF2B5EF4-FFF2-40B4-BE49-F238E27FC236}">
                <a16:creationId xmlns:a16="http://schemas.microsoft.com/office/drawing/2014/main" id="{EDB5D728-06FD-49FC-B383-FC2A7CA92E3F}"/>
              </a:ext>
            </a:extLst>
          </p:cNvPr>
          <p:cNvSpPr>
            <a:spLocks noChangeShapeType="1"/>
          </p:cNvSpPr>
          <p:nvPr/>
        </p:nvSpPr>
        <p:spPr bwMode="auto">
          <a:xfrm flipH="1">
            <a:off x="4114800" y="3429000"/>
            <a:ext cx="13716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3" name="Line 15">
            <a:extLst>
              <a:ext uri="{FF2B5EF4-FFF2-40B4-BE49-F238E27FC236}">
                <a16:creationId xmlns:a16="http://schemas.microsoft.com/office/drawing/2014/main" id="{56574277-840B-42C6-9F20-403398E3094B}"/>
              </a:ext>
            </a:extLst>
          </p:cNvPr>
          <p:cNvSpPr>
            <a:spLocks noChangeShapeType="1"/>
          </p:cNvSpPr>
          <p:nvPr/>
        </p:nvSpPr>
        <p:spPr bwMode="auto">
          <a:xfrm flipH="1" flipV="1">
            <a:off x="4191000" y="4191000"/>
            <a:ext cx="1295400" cy="152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4" name="Line 16">
            <a:extLst>
              <a:ext uri="{FF2B5EF4-FFF2-40B4-BE49-F238E27FC236}">
                <a16:creationId xmlns:a16="http://schemas.microsoft.com/office/drawing/2014/main" id="{02C60932-16E4-4478-A0A0-9CCDBB8D95EA}"/>
              </a:ext>
            </a:extLst>
          </p:cNvPr>
          <p:cNvSpPr>
            <a:spLocks noChangeShapeType="1"/>
          </p:cNvSpPr>
          <p:nvPr/>
        </p:nvSpPr>
        <p:spPr bwMode="auto">
          <a:xfrm flipH="1" flipV="1">
            <a:off x="4343400" y="4648200"/>
            <a:ext cx="1143000" cy="304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7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27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7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7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77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27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77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27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p:bldP spid="32776" grpId="0"/>
      <p:bldP spid="32777" grpId="0"/>
      <p:bldP spid="32778" grpId="0"/>
      <p:bldP spid="3277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2695576-2741-46D5-8CB5-38662F43F5CF}"/>
              </a:ext>
            </a:extLst>
          </p:cNvPr>
          <p:cNvSpPr>
            <a:spLocks noGrp="1" noChangeArrowheads="1"/>
          </p:cNvSpPr>
          <p:nvPr>
            <p:ph type="title"/>
          </p:nvPr>
        </p:nvSpPr>
        <p:spPr/>
        <p:txBody>
          <a:bodyPr/>
          <a:lstStyle/>
          <a:p>
            <a:pPr eaLnBrk="1" hangingPunct="1">
              <a:defRPr/>
            </a:pPr>
            <a:r>
              <a:rPr lang="en-US" sz="6000">
                <a:solidFill>
                  <a:srgbClr val="A50021"/>
                </a:solidFill>
                <a:effectLst>
                  <a:outerShdw blurRad="38100" dist="38100" dir="2700000" algn="tl">
                    <a:srgbClr val="C0C0C0"/>
                  </a:outerShdw>
                </a:effectLst>
                <a:latin typeface="Bookman Old Style" pitchFamily="18" charset="0"/>
              </a:rPr>
              <a:t>Power Supply</a:t>
            </a:r>
            <a:endParaRPr lang="en-US" sz="6000">
              <a:solidFill>
                <a:srgbClr val="A50021"/>
              </a:solidFill>
              <a:effectLst>
                <a:outerShdw blurRad="38100" dist="38100" dir="2700000" algn="tl">
                  <a:srgbClr val="C0C0C0"/>
                </a:outerShdw>
              </a:effectLst>
            </a:endParaRPr>
          </a:p>
        </p:txBody>
      </p:sp>
      <p:pic>
        <p:nvPicPr>
          <p:cNvPr id="141315" name="Picture 5" descr="Power Supply">
            <a:extLst>
              <a:ext uri="{FF2B5EF4-FFF2-40B4-BE49-F238E27FC236}">
                <a16:creationId xmlns:a16="http://schemas.microsoft.com/office/drawing/2014/main" id="{ECD3A9CF-D142-4CD1-8689-A25D2DB08D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4087" cy="4525963"/>
          </a:xfrm>
          <a:ln w="38100">
            <a:solidFill>
              <a:srgbClr val="000000"/>
            </a:solidFill>
            <a:miter lim="800000"/>
            <a:headEnd/>
            <a:tailEnd/>
          </a:ln>
          <a:effectLst>
            <a:outerShdw dist="107763" dir="2700000" algn="ctr" rotWithShape="0">
              <a:srgbClr val="808080">
                <a:alpha val="50000"/>
              </a:srgbClr>
            </a:outerShdw>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80889B7-12C0-4677-A87D-071AF52954A6}"/>
              </a:ext>
            </a:extLst>
          </p:cNvPr>
          <p:cNvSpPr>
            <a:spLocks noGrp="1" noChangeArrowheads="1"/>
          </p:cNvSpPr>
          <p:nvPr>
            <p:ph type="title"/>
          </p:nvPr>
        </p:nvSpPr>
        <p:spPr>
          <a:xfrm>
            <a:off x="457200" y="457200"/>
            <a:ext cx="8229600" cy="1143000"/>
          </a:xfrm>
        </p:spPr>
        <p:txBody>
          <a:bodyPr/>
          <a:lstStyle/>
          <a:p>
            <a:pPr eaLnBrk="1" hangingPunct="1">
              <a:defRPr/>
            </a:pPr>
            <a:r>
              <a:rPr lang="en-US" sz="5400">
                <a:solidFill>
                  <a:srgbClr val="A50021"/>
                </a:solidFill>
                <a:effectLst>
                  <a:outerShdw blurRad="38100" dist="38100" dir="2700000" algn="tl">
                    <a:srgbClr val="C0C0C0"/>
                  </a:outerShdw>
                </a:effectLst>
                <a:latin typeface="Bookman Old Style" pitchFamily="18" charset="0"/>
              </a:rPr>
              <a:t>Heat Sink and Fan</a:t>
            </a:r>
            <a:br>
              <a:rPr lang="en-US" sz="5400">
                <a:solidFill>
                  <a:srgbClr val="A50021"/>
                </a:solidFill>
                <a:effectLst>
                  <a:outerShdw blurRad="38100" dist="38100" dir="2700000" algn="tl">
                    <a:srgbClr val="C0C0C0"/>
                  </a:outerShdw>
                </a:effectLst>
                <a:latin typeface="Bookman Old Style" pitchFamily="18" charset="0"/>
              </a:rPr>
            </a:br>
            <a:r>
              <a:rPr lang="en-US" sz="5400">
                <a:solidFill>
                  <a:srgbClr val="A50021"/>
                </a:solidFill>
                <a:effectLst>
                  <a:outerShdw blurRad="38100" dist="38100" dir="2700000" algn="tl">
                    <a:srgbClr val="C0C0C0"/>
                  </a:outerShdw>
                </a:effectLst>
                <a:latin typeface="Bookman Old Style" pitchFamily="18" charset="0"/>
              </a:rPr>
              <a:t>on CPU</a:t>
            </a:r>
            <a:endParaRPr lang="en-US" sz="5400">
              <a:solidFill>
                <a:srgbClr val="A50021"/>
              </a:solidFill>
              <a:effectLst>
                <a:outerShdw blurRad="38100" dist="38100" dir="2700000" algn="tl">
                  <a:srgbClr val="C0C0C0"/>
                </a:outerShdw>
              </a:effectLst>
            </a:endParaRPr>
          </a:p>
        </p:txBody>
      </p:sp>
      <p:pic>
        <p:nvPicPr>
          <p:cNvPr id="142339" name="Picture 5" descr="Close Up Heat Sink and Fan on CPU">
            <a:extLst>
              <a:ext uri="{FF2B5EF4-FFF2-40B4-BE49-F238E27FC236}">
                <a16:creationId xmlns:a16="http://schemas.microsoft.com/office/drawing/2014/main" id="{19E804F3-9BBC-45C2-B7FE-27098F7420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981200"/>
            <a:ext cx="6034088" cy="4525963"/>
          </a:xfrm>
          <a:ln w="38100">
            <a:solidFill>
              <a:srgbClr val="000000"/>
            </a:solidFill>
            <a:miter lim="800000"/>
            <a:headEnd/>
            <a:tailEnd/>
          </a:ln>
          <a:effectLst>
            <a:outerShdw dist="107763" dir="2700000" algn="ctr" rotWithShape="0">
              <a:srgbClr val="808080">
                <a:alpha val="50000"/>
              </a:srgbClr>
            </a:outerShdw>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93FB47A-F962-4DAC-AD33-259623C1F6F5}"/>
              </a:ext>
            </a:extLst>
          </p:cNvPr>
          <p:cNvSpPr>
            <a:spLocks noGrp="1" noChangeArrowheads="1"/>
          </p:cNvSpPr>
          <p:nvPr>
            <p:ph type="title"/>
          </p:nvPr>
        </p:nvSpPr>
        <p:spPr>
          <a:xfrm>
            <a:off x="304800" y="228600"/>
            <a:ext cx="4572000" cy="1143000"/>
          </a:xfrm>
        </p:spPr>
        <p:txBody>
          <a:bodyPr/>
          <a:lstStyle/>
          <a:p>
            <a:pPr algn="l" eaLnBrk="1" hangingPunct="1">
              <a:defRPr/>
            </a:pPr>
            <a:r>
              <a:rPr lang="en-US" sz="6000">
                <a:solidFill>
                  <a:srgbClr val="A50021"/>
                </a:solidFill>
                <a:effectLst>
                  <a:outerShdw blurRad="38100" dist="38100" dir="2700000" algn="tl">
                    <a:srgbClr val="C0C0C0"/>
                  </a:outerShdw>
                </a:effectLst>
                <a:latin typeface="Bookman Old Style" pitchFamily="18" charset="0"/>
              </a:rPr>
              <a:t>RAM Cards</a:t>
            </a:r>
            <a:endParaRPr lang="en-US" sz="6000">
              <a:solidFill>
                <a:srgbClr val="A50021"/>
              </a:solidFill>
              <a:effectLst>
                <a:outerShdw blurRad="38100" dist="38100" dir="2700000" algn="tl">
                  <a:srgbClr val="C0C0C0"/>
                </a:outerShdw>
              </a:effectLst>
            </a:endParaRPr>
          </a:p>
        </p:txBody>
      </p:sp>
      <p:pic>
        <p:nvPicPr>
          <p:cNvPr id="143363" name="Picture 5" descr="RAM">
            <a:extLst>
              <a:ext uri="{FF2B5EF4-FFF2-40B4-BE49-F238E27FC236}">
                <a16:creationId xmlns:a16="http://schemas.microsoft.com/office/drawing/2014/main" id="{AA2B446B-CFF7-4F64-86F8-C560A1FE11F5}"/>
              </a:ext>
            </a:extLst>
          </p:cNvPr>
          <p:cNvPicPr>
            <a:picLocks noGrp="1" noChangeAspect="1" noChangeArrowheads="1"/>
          </p:cNvPicPr>
          <p:nvPr>
            <p:ph idx="1"/>
          </p:nvPr>
        </p:nvPicPr>
        <p:blipFill>
          <a:blip r:embed="rId2">
            <a:lum bright="18000" contrast="6000"/>
            <a:extLst>
              <a:ext uri="{28A0092B-C50C-407E-A947-70E740481C1C}">
                <a14:useLocalDpi xmlns:a14="http://schemas.microsoft.com/office/drawing/2010/main" val="0"/>
              </a:ext>
            </a:extLst>
          </a:blip>
          <a:srcRect/>
          <a:stretch>
            <a:fillRect/>
          </a:stretch>
        </p:blipFill>
        <p:spPr>
          <a:xfrm>
            <a:off x="2874963" y="1600200"/>
            <a:ext cx="3394075" cy="4525963"/>
          </a:xfrm>
          <a:ln w="38100">
            <a:solidFill>
              <a:srgbClr val="000000"/>
            </a:solidFill>
            <a:miter lim="800000"/>
            <a:headEnd/>
            <a:tailEnd/>
          </a:ln>
          <a:effectLst>
            <a:outerShdw dist="107763" dir="2700000" algn="ctr" rotWithShape="0">
              <a:srgbClr val="808080">
                <a:alpha val="50000"/>
              </a:srgbClr>
            </a:outerShdw>
          </a:effectLst>
        </p:spPr>
      </p:pic>
      <p:sp>
        <p:nvSpPr>
          <p:cNvPr id="36871" name="Line 7">
            <a:extLst>
              <a:ext uri="{FF2B5EF4-FFF2-40B4-BE49-F238E27FC236}">
                <a16:creationId xmlns:a16="http://schemas.microsoft.com/office/drawing/2014/main" id="{45B25799-A81B-4A7E-9E05-BA0F1B546C79}"/>
              </a:ext>
            </a:extLst>
          </p:cNvPr>
          <p:cNvSpPr>
            <a:spLocks noChangeShapeType="1"/>
          </p:cNvSpPr>
          <p:nvPr/>
        </p:nvSpPr>
        <p:spPr bwMode="auto">
          <a:xfrm>
            <a:off x="3200400" y="1219200"/>
            <a:ext cx="1600200" cy="27432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2" name="Line 8">
            <a:extLst>
              <a:ext uri="{FF2B5EF4-FFF2-40B4-BE49-F238E27FC236}">
                <a16:creationId xmlns:a16="http://schemas.microsoft.com/office/drawing/2014/main" id="{9F71103F-6D08-4C7B-B024-0EE1DCD634BC}"/>
              </a:ext>
            </a:extLst>
          </p:cNvPr>
          <p:cNvSpPr>
            <a:spLocks noChangeShapeType="1"/>
          </p:cNvSpPr>
          <p:nvPr/>
        </p:nvSpPr>
        <p:spPr bwMode="auto">
          <a:xfrm>
            <a:off x="3200400" y="1219200"/>
            <a:ext cx="1905000" cy="27432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3" name="Line 9">
            <a:extLst>
              <a:ext uri="{FF2B5EF4-FFF2-40B4-BE49-F238E27FC236}">
                <a16:creationId xmlns:a16="http://schemas.microsoft.com/office/drawing/2014/main" id="{A47858DD-D3DB-444C-AA8F-C014E27A6545}"/>
              </a:ext>
            </a:extLst>
          </p:cNvPr>
          <p:cNvSpPr>
            <a:spLocks noChangeShapeType="1"/>
          </p:cNvSpPr>
          <p:nvPr/>
        </p:nvSpPr>
        <p:spPr bwMode="auto">
          <a:xfrm>
            <a:off x="3200400" y="1219200"/>
            <a:ext cx="2209800" cy="251460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1000"/>
                                  </p:stCondLst>
                                  <p:childTnLst>
                                    <p:set>
                                      <p:cBhvr>
                                        <p:cTn id="6" dur="1" fill="hold">
                                          <p:stCondLst>
                                            <p:cond delay="0"/>
                                          </p:stCondLst>
                                        </p:cTn>
                                        <p:tgtEl>
                                          <p:spTgt spid="36873"/>
                                        </p:tgtEl>
                                        <p:attrNameLst>
                                          <p:attrName>style.visibility</p:attrName>
                                        </p:attrNameLst>
                                      </p:cBhvr>
                                      <p:to>
                                        <p:strVal val="visible"/>
                                      </p:to>
                                    </p:set>
                                    <p:anim calcmode="lin" valueType="num">
                                      <p:cBhvr additive="base">
                                        <p:cTn id="7" dur="1000" fill="hold"/>
                                        <p:tgtEl>
                                          <p:spTgt spid="36873"/>
                                        </p:tgtEl>
                                        <p:attrNameLst>
                                          <p:attrName>ppt_x</p:attrName>
                                        </p:attrNameLst>
                                      </p:cBhvr>
                                      <p:tavLst>
                                        <p:tav tm="0">
                                          <p:val>
                                            <p:strVal val="0-#ppt_w/2"/>
                                          </p:val>
                                        </p:tav>
                                        <p:tav tm="100000">
                                          <p:val>
                                            <p:strVal val="#ppt_x"/>
                                          </p:val>
                                        </p:tav>
                                      </p:tavLst>
                                    </p:anim>
                                    <p:anim calcmode="lin" valueType="num">
                                      <p:cBhvr additive="base">
                                        <p:cTn id="8" dur="1000" fill="hold"/>
                                        <p:tgtEl>
                                          <p:spTgt spid="3687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2000"/>
                            </p:stCondLst>
                            <p:childTnLst>
                              <p:par>
                                <p:cTn id="10" presetID="2" presetClass="entr" presetSubtype="9" fill="hold" nodeType="afterEffect">
                                  <p:stCondLst>
                                    <p:cond delay="0"/>
                                  </p:stCondLst>
                                  <p:childTnLst>
                                    <p:set>
                                      <p:cBhvr>
                                        <p:cTn id="11" dur="1" fill="hold">
                                          <p:stCondLst>
                                            <p:cond delay="0"/>
                                          </p:stCondLst>
                                        </p:cTn>
                                        <p:tgtEl>
                                          <p:spTgt spid="36872"/>
                                        </p:tgtEl>
                                        <p:attrNameLst>
                                          <p:attrName>style.visibility</p:attrName>
                                        </p:attrNameLst>
                                      </p:cBhvr>
                                      <p:to>
                                        <p:strVal val="visible"/>
                                      </p:to>
                                    </p:set>
                                    <p:anim calcmode="lin" valueType="num">
                                      <p:cBhvr additive="base">
                                        <p:cTn id="12" dur="1000" fill="hold"/>
                                        <p:tgtEl>
                                          <p:spTgt spid="36872"/>
                                        </p:tgtEl>
                                        <p:attrNameLst>
                                          <p:attrName>ppt_x</p:attrName>
                                        </p:attrNameLst>
                                      </p:cBhvr>
                                      <p:tavLst>
                                        <p:tav tm="0">
                                          <p:val>
                                            <p:strVal val="0-#ppt_w/2"/>
                                          </p:val>
                                        </p:tav>
                                        <p:tav tm="100000">
                                          <p:val>
                                            <p:strVal val="#ppt_x"/>
                                          </p:val>
                                        </p:tav>
                                      </p:tavLst>
                                    </p:anim>
                                    <p:anim calcmode="lin" valueType="num">
                                      <p:cBhvr additive="base">
                                        <p:cTn id="13" dur="1000" fill="hold"/>
                                        <p:tgtEl>
                                          <p:spTgt spid="36872"/>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3000"/>
                            </p:stCondLst>
                            <p:childTnLst>
                              <p:par>
                                <p:cTn id="15" presetID="2" presetClass="entr" presetSubtype="9" fill="hold" nodeType="afterEffect">
                                  <p:stCondLst>
                                    <p:cond delay="0"/>
                                  </p:stCondLst>
                                  <p:childTnLst>
                                    <p:set>
                                      <p:cBhvr>
                                        <p:cTn id="16" dur="1" fill="hold">
                                          <p:stCondLst>
                                            <p:cond delay="0"/>
                                          </p:stCondLst>
                                        </p:cTn>
                                        <p:tgtEl>
                                          <p:spTgt spid="36871"/>
                                        </p:tgtEl>
                                        <p:attrNameLst>
                                          <p:attrName>style.visibility</p:attrName>
                                        </p:attrNameLst>
                                      </p:cBhvr>
                                      <p:to>
                                        <p:strVal val="visible"/>
                                      </p:to>
                                    </p:set>
                                    <p:anim calcmode="lin" valueType="num">
                                      <p:cBhvr additive="base">
                                        <p:cTn id="17" dur="1000" fill="hold"/>
                                        <p:tgtEl>
                                          <p:spTgt spid="36871"/>
                                        </p:tgtEl>
                                        <p:attrNameLst>
                                          <p:attrName>ppt_x</p:attrName>
                                        </p:attrNameLst>
                                      </p:cBhvr>
                                      <p:tavLst>
                                        <p:tav tm="0">
                                          <p:val>
                                            <p:strVal val="0-#ppt_w/2"/>
                                          </p:val>
                                        </p:tav>
                                        <p:tav tm="100000">
                                          <p:val>
                                            <p:strVal val="#ppt_x"/>
                                          </p:val>
                                        </p:tav>
                                      </p:tavLst>
                                    </p:anim>
                                    <p:anim calcmode="lin" valueType="num">
                                      <p:cBhvr additive="base">
                                        <p:cTn id="18" dur="1000" fill="hold"/>
                                        <p:tgtEl>
                                          <p:spTgt spid="368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5" descr="Battery">
            <a:extLst>
              <a:ext uri="{FF2B5EF4-FFF2-40B4-BE49-F238E27FC236}">
                <a16:creationId xmlns:a16="http://schemas.microsoft.com/office/drawing/2014/main" id="{6BF7CD75-1337-43DA-A304-7ED358EEB79B}"/>
              </a:ext>
            </a:extLst>
          </p:cNvPr>
          <p:cNvPicPr>
            <a:picLocks noGrp="1" noChangeAspect="1" noChangeArrowheads="1"/>
          </p:cNvPicPr>
          <p:nvPr>
            <p:ph idx="1"/>
          </p:nvPr>
        </p:nvPicPr>
        <p:blipFill>
          <a:blip r:embed="rId2">
            <a:lum bright="6000"/>
            <a:extLst>
              <a:ext uri="{28A0092B-C50C-407E-A947-70E740481C1C}">
                <a14:useLocalDpi xmlns:a14="http://schemas.microsoft.com/office/drawing/2010/main" val="0"/>
              </a:ext>
            </a:extLst>
          </a:blip>
          <a:srcRect/>
          <a:stretch>
            <a:fillRect/>
          </a:stretch>
        </p:blipFill>
        <p:spPr>
          <a:xfrm>
            <a:off x="1371600" y="1600200"/>
            <a:ext cx="6446838" cy="4835525"/>
          </a:xfrm>
          <a:ln w="38100">
            <a:solidFill>
              <a:srgbClr val="000000"/>
            </a:solidFill>
            <a:miter lim="800000"/>
            <a:headEnd/>
            <a:tailEnd/>
          </a:ln>
          <a:effectLst>
            <a:outerShdw dist="107763" dir="2700000" algn="ctr" rotWithShape="0">
              <a:srgbClr val="808080">
                <a:alpha val="50000"/>
              </a:srgbClr>
            </a:outerShdw>
          </a:effectLst>
        </p:spPr>
      </p:pic>
      <p:sp>
        <p:nvSpPr>
          <p:cNvPr id="37895" name="Rectangle 7">
            <a:extLst>
              <a:ext uri="{FF2B5EF4-FFF2-40B4-BE49-F238E27FC236}">
                <a16:creationId xmlns:a16="http://schemas.microsoft.com/office/drawing/2014/main" id="{FED98969-D6F9-4634-85B2-7B544DD4BE2E}"/>
              </a:ext>
            </a:extLst>
          </p:cNvPr>
          <p:cNvSpPr>
            <a:spLocks noChangeArrowheads="1"/>
          </p:cNvSpPr>
          <p:nvPr/>
        </p:nvSpPr>
        <p:spPr bwMode="auto">
          <a:xfrm>
            <a:off x="7848600" y="381000"/>
            <a:ext cx="1066800" cy="1143000"/>
          </a:xfrm>
          <a:prstGeom prst="rect">
            <a:avLst/>
          </a:prstGeom>
          <a:noFill/>
          <a:ln w="9525">
            <a:noFill/>
            <a:miter lim="800000"/>
            <a:headEnd/>
            <a:tailEnd/>
          </a:ln>
          <a:effectLst/>
        </p:spPr>
        <p:txBody>
          <a:bodyPr anchor="ctr"/>
          <a:lstStyle/>
          <a:p>
            <a:pPr algn="ctr" eaLnBrk="1" hangingPunct="1">
              <a:defRPr/>
            </a:pPr>
            <a:r>
              <a:rPr lang="en-US" sz="9600">
                <a:solidFill>
                  <a:srgbClr val="A50021"/>
                </a:solidFill>
                <a:effectLst>
                  <a:outerShdw blurRad="38100" dist="38100" dir="2700000" algn="tl">
                    <a:srgbClr val="C0C0C0"/>
                  </a:outerShdw>
                </a:effectLst>
                <a:latin typeface="Bookman Old Style" pitchFamily="18" charset="0"/>
              </a:rPr>
              <a:t>?</a:t>
            </a:r>
            <a:endParaRPr lang="en-US" sz="9600">
              <a:solidFill>
                <a:srgbClr val="A50021"/>
              </a:solidFill>
              <a:effectLst>
                <a:outerShdw blurRad="38100" dist="38100" dir="2700000" algn="tl">
                  <a:srgbClr val="C0C0C0"/>
                </a:outerShdw>
              </a:effectLst>
              <a:latin typeface="Arial" charset="0"/>
            </a:endParaRPr>
          </a:p>
        </p:txBody>
      </p:sp>
      <p:sp>
        <p:nvSpPr>
          <p:cNvPr id="37896" name="Line 8">
            <a:extLst>
              <a:ext uri="{FF2B5EF4-FFF2-40B4-BE49-F238E27FC236}">
                <a16:creationId xmlns:a16="http://schemas.microsoft.com/office/drawing/2014/main" id="{174712A3-EE41-4722-8F1E-D39169AC82E1}"/>
              </a:ext>
            </a:extLst>
          </p:cNvPr>
          <p:cNvSpPr>
            <a:spLocks noChangeShapeType="1"/>
          </p:cNvSpPr>
          <p:nvPr/>
        </p:nvSpPr>
        <p:spPr bwMode="auto">
          <a:xfrm flipH="1">
            <a:off x="4800600" y="1143000"/>
            <a:ext cx="1295400" cy="327660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7" name="Rectangle 9">
            <a:extLst>
              <a:ext uri="{FF2B5EF4-FFF2-40B4-BE49-F238E27FC236}">
                <a16:creationId xmlns:a16="http://schemas.microsoft.com/office/drawing/2014/main" id="{B29D1C5E-6A5B-48F2-ADD8-B46FBA80AE32}"/>
              </a:ext>
            </a:extLst>
          </p:cNvPr>
          <p:cNvSpPr>
            <a:spLocks noChangeArrowheads="1"/>
          </p:cNvSpPr>
          <p:nvPr/>
        </p:nvSpPr>
        <p:spPr bwMode="auto">
          <a:xfrm>
            <a:off x="152400" y="609600"/>
            <a:ext cx="1066800" cy="1143000"/>
          </a:xfrm>
          <a:prstGeom prst="rect">
            <a:avLst/>
          </a:prstGeom>
          <a:noFill/>
          <a:ln w="9525">
            <a:noFill/>
            <a:miter lim="800000"/>
            <a:headEnd/>
            <a:tailEnd/>
          </a:ln>
          <a:effectLst/>
        </p:spPr>
        <p:txBody>
          <a:bodyPr anchor="ctr"/>
          <a:lstStyle/>
          <a:p>
            <a:pPr algn="ctr" eaLnBrk="1" hangingPunct="1">
              <a:defRPr/>
            </a:pPr>
            <a:r>
              <a:rPr lang="en-US" sz="9600">
                <a:solidFill>
                  <a:srgbClr val="A50021"/>
                </a:solidFill>
                <a:effectLst>
                  <a:outerShdw blurRad="38100" dist="38100" dir="2700000" algn="tl">
                    <a:srgbClr val="C0C0C0"/>
                  </a:outerShdw>
                </a:effectLst>
                <a:latin typeface="Bookman Old Style" pitchFamily="18" charset="0"/>
              </a:rPr>
              <a:t>?</a:t>
            </a:r>
            <a:endParaRPr lang="en-US" sz="9600">
              <a:solidFill>
                <a:srgbClr val="A50021"/>
              </a:solidFill>
              <a:effectLst>
                <a:outerShdw blurRad="38100" dist="38100" dir="2700000" algn="tl">
                  <a:srgbClr val="C0C0C0"/>
                </a:outerShdw>
              </a:effectLst>
              <a:latin typeface="Arial" charset="0"/>
            </a:endParaRPr>
          </a:p>
        </p:txBody>
      </p:sp>
      <p:sp>
        <p:nvSpPr>
          <p:cNvPr id="37898" name="Rectangle 10">
            <a:extLst>
              <a:ext uri="{FF2B5EF4-FFF2-40B4-BE49-F238E27FC236}">
                <a16:creationId xmlns:a16="http://schemas.microsoft.com/office/drawing/2014/main" id="{60EB8766-B1F3-4DF9-9F42-2225D7C505DE}"/>
              </a:ext>
            </a:extLst>
          </p:cNvPr>
          <p:cNvSpPr>
            <a:spLocks noChangeArrowheads="1"/>
          </p:cNvSpPr>
          <p:nvPr/>
        </p:nvSpPr>
        <p:spPr bwMode="auto">
          <a:xfrm>
            <a:off x="8077200" y="4800600"/>
            <a:ext cx="1066800" cy="1143000"/>
          </a:xfrm>
          <a:prstGeom prst="rect">
            <a:avLst/>
          </a:prstGeom>
          <a:noFill/>
          <a:ln w="9525">
            <a:noFill/>
            <a:miter lim="800000"/>
            <a:headEnd/>
            <a:tailEnd/>
          </a:ln>
          <a:effectLst/>
        </p:spPr>
        <p:txBody>
          <a:bodyPr anchor="ctr"/>
          <a:lstStyle/>
          <a:p>
            <a:pPr algn="ctr" eaLnBrk="1" hangingPunct="1">
              <a:defRPr/>
            </a:pPr>
            <a:r>
              <a:rPr lang="en-US" sz="9600">
                <a:solidFill>
                  <a:srgbClr val="A50021"/>
                </a:solidFill>
                <a:effectLst>
                  <a:outerShdw blurRad="38100" dist="38100" dir="2700000" algn="tl">
                    <a:srgbClr val="C0C0C0"/>
                  </a:outerShdw>
                </a:effectLst>
                <a:latin typeface="Bookman Old Style" pitchFamily="18" charset="0"/>
              </a:rPr>
              <a:t>?</a:t>
            </a:r>
            <a:endParaRPr lang="en-US" sz="9600">
              <a:solidFill>
                <a:srgbClr val="A50021"/>
              </a:solidFill>
              <a:effectLst>
                <a:outerShdw blurRad="38100" dist="38100" dir="2700000" algn="tl">
                  <a:srgbClr val="C0C0C0"/>
                </a:outerShdw>
              </a:effectLst>
              <a:latin typeface="Arial" charset="0"/>
            </a:endParaRPr>
          </a:p>
        </p:txBody>
      </p:sp>
      <p:sp>
        <p:nvSpPr>
          <p:cNvPr id="37899" name="Rectangle 11">
            <a:extLst>
              <a:ext uri="{FF2B5EF4-FFF2-40B4-BE49-F238E27FC236}">
                <a16:creationId xmlns:a16="http://schemas.microsoft.com/office/drawing/2014/main" id="{B0CA8135-A991-4077-8F5C-861909E2B3FC}"/>
              </a:ext>
            </a:extLst>
          </p:cNvPr>
          <p:cNvSpPr>
            <a:spLocks noChangeArrowheads="1"/>
          </p:cNvSpPr>
          <p:nvPr/>
        </p:nvSpPr>
        <p:spPr bwMode="auto">
          <a:xfrm>
            <a:off x="8077200" y="2819400"/>
            <a:ext cx="1066800" cy="1143000"/>
          </a:xfrm>
          <a:prstGeom prst="rect">
            <a:avLst/>
          </a:prstGeom>
          <a:noFill/>
          <a:ln w="9525">
            <a:noFill/>
            <a:miter lim="800000"/>
            <a:headEnd/>
            <a:tailEnd/>
          </a:ln>
          <a:effectLst/>
        </p:spPr>
        <p:txBody>
          <a:bodyPr anchor="ctr"/>
          <a:lstStyle/>
          <a:p>
            <a:pPr algn="ctr" eaLnBrk="1" hangingPunct="1">
              <a:defRPr/>
            </a:pPr>
            <a:r>
              <a:rPr lang="en-US" sz="9600">
                <a:solidFill>
                  <a:srgbClr val="A50021"/>
                </a:solidFill>
                <a:effectLst>
                  <a:outerShdw blurRad="38100" dist="38100" dir="2700000" algn="tl">
                    <a:srgbClr val="C0C0C0"/>
                  </a:outerShdw>
                </a:effectLst>
                <a:latin typeface="Bookman Old Style" pitchFamily="18" charset="0"/>
              </a:rPr>
              <a:t>?</a:t>
            </a:r>
            <a:endParaRPr lang="en-US" sz="9600">
              <a:solidFill>
                <a:srgbClr val="A50021"/>
              </a:solidFill>
              <a:effectLst>
                <a:outerShdw blurRad="38100" dist="38100" dir="2700000" algn="tl">
                  <a:srgbClr val="C0C0C0"/>
                </a:outerShdw>
              </a:effectLst>
              <a:latin typeface="Arial" charset="0"/>
            </a:endParaRPr>
          </a:p>
        </p:txBody>
      </p:sp>
      <p:sp>
        <p:nvSpPr>
          <p:cNvPr id="37900" name="Rectangle 12">
            <a:extLst>
              <a:ext uri="{FF2B5EF4-FFF2-40B4-BE49-F238E27FC236}">
                <a16:creationId xmlns:a16="http://schemas.microsoft.com/office/drawing/2014/main" id="{675A54FA-F723-4B07-8FFB-4DDFFFF4D3FE}"/>
              </a:ext>
            </a:extLst>
          </p:cNvPr>
          <p:cNvSpPr>
            <a:spLocks noChangeArrowheads="1"/>
          </p:cNvSpPr>
          <p:nvPr/>
        </p:nvSpPr>
        <p:spPr bwMode="auto">
          <a:xfrm>
            <a:off x="228600" y="2819400"/>
            <a:ext cx="1066800" cy="1143000"/>
          </a:xfrm>
          <a:prstGeom prst="rect">
            <a:avLst/>
          </a:prstGeom>
          <a:noFill/>
          <a:ln w="9525">
            <a:noFill/>
            <a:miter lim="800000"/>
            <a:headEnd/>
            <a:tailEnd/>
          </a:ln>
          <a:effectLst/>
        </p:spPr>
        <p:txBody>
          <a:bodyPr anchor="ctr"/>
          <a:lstStyle/>
          <a:p>
            <a:pPr algn="ctr" eaLnBrk="1" hangingPunct="1">
              <a:defRPr/>
            </a:pPr>
            <a:r>
              <a:rPr lang="en-US" sz="9600">
                <a:solidFill>
                  <a:srgbClr val="A50021"/>
                </a:solidFill>
                <a:effectLst>
                  <a:outerShdw blurRad="38100" dist="38100" dir="2700000" algn="tl">
                    <a:srgbClr val="C0C0C0"/>
                  </a:outerShdw>
                </a:effectLst>
                <a:latin typeface="Bookman Old Style" pitchFamily="18" charset="0"/>
              </a:rPr>
              <a:t>?</a:t>
            </a:r>
            <a:endParaRPr lang="en-US" sz="9600">
              <a:solidFill>
                <a:srgbClr val="A50021"/>
              </a:solidFill>
              <a:effectLst>
                <a:outerShdw blurRad="38100" dist="38100" dir="2700000" algn="tl">
                  <a:srgbClr val="C0C0C0"/>
                </a:outerShdw>
              </a:effectLst>
              <a:latin typeface="Arial" charset="0"/>
            </a:endParaRPr>
          </a:p>
        </p:txBody>
      </p:sp>
      <p:sp>
        <p:nvSpPr>
          <p:cNvPr id="37901" name="Rectangle 13">
            <a:extLst>
              <a:ext uri="{FF2B5EF4-FFF2-40B4-BE49-F238E27FC236}">
                <a16:creationId xmlns:a16="http://schemas.microsoft.com/office/drawing/2014/main" id="{709122F3-15A3-4061-877E-1BF54C6B3FC7}"/>
              </a:ext>
            </a:extLst>
          </p:cNvPr>
          <p:cNvSpPr>
            <a:spLocks noChangeArrowheads="1"/>
          </p:cNvSpPr>
          <p:nvPr/>
        </p:nvSpPr>
        <p:spPr bwMode="auto">
          <a:xfrm>
            <a:off x="228600" y="5181600"/>
            <a:ext cx="1066800" cy="1143000"/>
          </a:xfrm>
          <a:prstGeom prst="rect">
            <a:avLst/>
          </a:prstGeom>
          <a:noFill/>
          <a:ln w="9525">
            <a:noFill/>
            <a:miter lim="800000"/>
            <a:headEnd/>
            <a:tailEnd/>
          </a:ln>
          <a:effectLst/>
        </p:spPr>
        <p:txBody>
          <a:bodyPr anchor="ctr"/>
          <a:lstStyle/>
          <a:p>
            <a:pPr algn="ctr" eaLnBrk="1" hangingPunct="1">
              <a:defRPr/>
            </a:pPr>
            <a:r>
              <a:rPr lang="en-US" sz="9600">
                <a:solidFill>
                  <a:srgbClr val="A50021"/>
                </a:solidFill>
                <a:effectLst>
                  <a:outerShdw blurRad="38100" dist="38100" dir="2700000" algn="tl">
                    <a:srgbClr val="C0C0C0"/>
                  </a:outerShdw>
                </a:effectLst>
                <a:latin typeface="Bookman Old Style" pitchFamily="18" charset="0"/>
              </a:rPr>
              <a:t>?</a:t>
            </a:r>
            <a:endParaRPr lang="en-US" sz="9600">
              <a:solidFill>
                <a:srgbClr val="A50021"/>
              </a:solidFill>
              <a:effectLst>
                <a:outerShdw blurRad="38100" dist="38100" dir="2700000" algn="tl">
                  <a:srgbClr val="C0C0C0"/>
                </a:outerShdw>
              </a:effectLst>
              <a:latin typeface="Arial" charset="0"/>
            </a:endParaRPr>
          </a:p>
        </p:txBody>
      </p:sp>
      <p:sp>
        <p:nvSpPr>
          <p:cNvPr id="37903" name="Rectangle 15">
            <a:extLst>
              <a:ext uri="{FF2B5EF4-FFF2-40B4-BE49-F238E27FC236}">
                <a16:creationId xmlns:a16="http://schemas.microsoft.com/office/drawing/2014/main" id="{251021C7-7D60-4661-A8FD-E82F66ED0C9A}"/>
              </a:ext>
            </a:extLst>
          </p:cNvPr>
          <p:cNvSpPr>
            <a:spLocks noChangeArrowheads="1"/>
          </p:cNvSpPr>
          <p:nvPr/>
        </p:nvSpPr>
        <p:spPr bwMode="auto">
          <a:xfrm>
            <a:off x="1981200" y="228600"/>
            <a:ext cx="5276850" cy="1006475"/>
          </a:xfrm>
          <a:prstGeom prst="rect">
            <a:avLst/>
          </a:prstGeom>
          <a:noFill/>
          <a:ln w="9525">
            <a:noFill/>
            <a:miter lim="800000"/>
            <a:headEnd/>
            <a:tailEnd/>
          </a:ln>
          <a:effectLst/>
        </p:spPr>
        <p:txBody>
          <a:bodyPr wrap="none">
            <a:spAutoFit/>
          </a:bodyPr>
          <a:lstStyle/>
          <a:p>
            <a:pPr eaLnBrk="1" hangingPunct="1">
              <a:defRPr/>
            </a:pPr>
            <a:r>
              <a:rPr lang="en-US" sz="6000">
                <a:solidFill>
                  <a:srgbClr val="A50021"/>
                </a:solidFill>
                <a:effectLst>
                  <a:outerShdw blurRad="38100" dist="38100" dir="2700000" algn="tl">
                    <a:srgbClr val="C0C0C0"/>
                  </a:outerShdw>
                </a:effectLst>
                <a:latin typeface="Bookman Old Style" pitchFamily="18" charset="0"/>
              </a:rPr>
              <a:t>What is This?</a:t>
            </a:r>
          </a:p>
        </p:txBody>
      </p:sp>
    </p:spTree>
  </p:cSld>
  <p:clrMapOvr>
    <a:masterClrMapping/>
  </p:clrMapOvr>
  <p:transition spd="slow">
    <p:newsfla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7897"/>
                                        </p:tgtEl>
                                        <p:attrNameLst>
                                          <p:attrName>style.visibility</p:attrName>
                                        </p:attrNameLst>
                                      </p:cBhvr>
                                      <p:to>
                                        <p:strVal val="visible"/>
                                      </p:to>
                                    </p:set>
                                    <p:animEffect transition="in" filter="box(in)">
                                      <p:cBhvr>
                                        <p:cTn id="7" dur="500"/>
                                        <p:tgtEl>
                                          <p:spTgt spid="37897"/>
                                        </p:tgtEl>
                                      </p:cBhvr>
                                    </p:animEffect>
                                  </p:childTnLst>
                                </p:cTn>
                              </p:par>
                            </p:childTnLst>
                          </p:cTn>
                        </p:par>
                        <p:par>
                          <p:cTn id="8" fill="hold" nodeType="afterGroup">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37898"/>
                                        </p:tgtEl>
                                        <p:attrNameLst>
                                          <p:attrName>style.visibility</p:attrName>
                                        </p:attrNameLst>
                                      </p:cBhvr>
                                      <p:to>
                                        <p:strVal val="visible"/>
                                      </p:to>
                                    </p:set>
                                    <p:anim calcmode="lin" valueType="num">
                                      <p:cBhvr additive="base">
                                        <p:cTn id="11" dur="500" fill="hold"/>
                                        <p:tgtEl>
                                          <p:spTgt spid="37898"/>
                                        </p:tgtEl>
                                        <p:attrNameLst>
                                          <p:attrName>ppt_x</p:attrName>
                                        </p:attrNameLst>
                                      </p:cBhvr>
                                      <p:tavLst>
                                        <p:tav tm="0">
                                          <p:val>
                                            <p:strVal val="0-#ppt_w/2"/>
                                          </p:val>
                                        </p:tav>
                                        <p:tav tm="100000">
                                          <p:val>
                                            <p:strVal val="#ppt_x"/>
                                          </p:val>
                                        </p:tav>
                                      </p:tavLst>
                                    </p:anim>
                                    <p:anim calcmode="lin" valueType="num">
                                      <p:cBhvr additive="base">
                                        <p:cTn id="12" dur="500" fill="hold"/>
                                        <p:tgtEl>
                                          <p:spTgt spid="37898"/>
                                        </p:tgtEl>
                                        <p:attrNameLst>
                                          <p:attrName>ppt_y</p:attrName>
                                        </p:attrNameLst>
                                      </p:cBhvr>
                                      <p:tavLst>
                                        <p:tav tm="0">
                                          <p:val>
                                            <p:strVal val="0-#ppt_h/2"/>
                                          </p:val>
                                        </p:tav>
                                        <p:tav tm="100000">
                                          <p:val>
                                            <p:strVal val="#ppt_y"/>
                                          </p:val>
                                        </p:tav>
                                      </p:tavLst>
                                    </p:anim>
                                  </p:childTnLst>
                                </p:cTn>
                              </p:par>
                            </p:childTnLst>
                          </p:cTn>
                        </p:par>
                        <p:par>
                          <p:cTn id="13" fill="hold" nodeType="afterGroup">
                            <p:stCondLst>
                              <p:cond delay="1000"/>
                            </p:stCondLst>
                            <p:childTnLst>
                              <p:par>
                                <p:cTn id="14" presetID="2" presetClass="entr" presetSubtype="6" fill="hold" grpId="0" nodeType="afterEffect">
                                  <p:stCondLst>
                                    <p:cond delay="0"/>
                                  </p:stCondLst>
                                  <p:childTnLst>
                                    <p:set>
                                      <p:cBhvr>
                                        <p:cTn id="15" dur="1" fill="hold">
                                          <p:stCondLst>
                                            <p:cond delay="0"/>
                                          </p:stCondLst>
                                        </p:cTn>
                                        <p:tgtEl>
                                          <p:spTgt spid="37900"/>
                                        </p:tgtEl>
                                        <p:attrNameLst>
                                          <p:attrName>style.visibility</p:attrName>
                                        </p:attrNameLst>
                                      </p:cBhvr>
                                      <p:to>
                                        <p:strVal val="visible"/>
                                      </p:to>
                                    </p:set>
                                    <p:anim calcmode="lin" valueType="num">
                                      <p:cBhvr additive="base">
                                        <p:cTn id="16" dur="500" fill="hold"/>
                                        <p:tgtEl>
                                          <p:spTgt spid="37900"/>
                                        </p:tgtEl>
                                        <p:attrNameLst>
                                          <p:attrName>ppt_x</p:attrName>
                                        </p:attrNameLst>
                                      </p:cBhvr>
                                      <p:tavLst>
                                        <p:tav tm="0">
                                          <p:val>
                                            <p:strVal val="1+#ppt_w/2"/>
                                          </p:val>
                                        </p:tav>
                                        <p:tav tm="100000">
                                          <p:val>
                                            <p:strVal val="#ppt_x"/>
                                          </p:val>
                                        </p:tav>
                                      </p:tavLst>
                                    </p:anim>
                                    <p:anim calcmode="lin" valueType="num">
                                      <p:cBhvr additive="base">
                                        <p:cTn id="17" dur="500" fill="hold"/>
                                        <p:tgtEl>
                                          <p:spTgt spid="37900"/>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37899"/>
                                        </p:tgtEl>
                                        <p:attrNameLst>
                                          <p:attrName>style.visibility</p:attrName>
                                        </p:attrNameLst>
                                      </p:cBhvr>
                                      <p:to>
                                        <p:strVal val="visible"/>
                                      </p:to>
                                    </p:set>
                                    <p:anim calcmode="lin" valueType="num">
                                      <p:cBhvr additive="base">
                                        <p:cTn id="21" dur="500" fill="hold"/>
                                        <p:tgtEl>
                                          <p:spTgt spid="37899"/>
                                        </p:tgtEl>
                                        <p:attrNameLst>
                                          <p:attrName>ppt_x</p:attrName>
                                        </p:attrNameLst>
                                      </p:cBhvr>
                                      <p:tavLst>
                                        <p:tav tm="0">
                                          <p:val>
                                            <p:strVal val="0-#ppt_w/2"/>
                                          </p:val>
                                        </p:tav>
                                        <p:tav tm="100000">
                                          <p:val>
                                            <p:strVal val="#ppt_x"/>
                                          </p:val>
                                        </p:tav>
                                      </p:tavLst>
                                    </p:anim>
                                    <p:anim calcmode="lin" valueType="num">
                                      <p:cBhvr additive="base">
                                        <p:cTn id="22" dur="500" fill="hold"/>
                                        <p:tgtEl>
                                          <p:spTgt spid="37899"/>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3" fill="hold" grpId="0" nodeType="afterEffect">
                                  <p:stCondLst>
                                    <p:cond delay="0"/>
                                  </p:stCondLst>
                                  <p:childTnLst>
                                    <p:set>
                                      <p:cBhvr>
                                        <p:cTn id="25" dur="1" fill="hold">
                                          <p:stCondLst>
                                            <p:cond delay="0"/>
                                          </p:stCondLst>
                                        </p:cTn>
                                        <p:tgtEl>
                                          <p:spTgt spid="37901"/>
                                        </p:tgtEl>
                                        <p:attrNameLst>
                                          <p:attrName>style.visibility</p:attrName>
                                        </p:attrNameLst>
                                      </p:cBhvr>
                                      <p:to>
                                        <p:strVal val="visible"/>
                                      </p:to>
                                    </p:set>
                                    <p:anim calcmode="lin" valueType="num">
                                      <p:cBhvr additive="base">
                                        <p:cTn id="26" dur="500" fill="hold"/>
                                        <p:tgtEl>
                                          <p:spTgt spid="37901"/>
                                        </p:tgtEl>
                                        <p:attrNameLst>
                                          <p:attrName>ppt_x</p:attrName>
                                        </p:attrNameLst>
                                      </p:cBhvr>
                                      <p:tavLst>
                                        <p:tav tm="0">
                                          <p:val>
                                            <p:strVal val="1+#ppt_w/2"/>
                                          </p:val>
                                        </p:tav>
                                        <p:tav tm="100000">
                                          <p:val>
                                            <p:strVal val="#ppt_x"/>
                                          </p:val>
                                        </p:tav>
                                      </p:tavLst>
                                    </p:anim>
                                    <p:anim calcmode="lin" valueType="num">
                                      <p:cBhvr additive="base">
                                        <p:cTn id="27" dur="500" fill="hold"/>
                                        <p:tgtEl>
                                          <p:spTgt spid="37901"/>
                                        </p:tgtEl>
                                        <p:attrNameLst>
                                          <p:attrName>ppt_y</p:attrName>
                                        </p:attrNameLst>
                                      </p:cBhvr>
                                      <p:tavLst>
                                        <p:tav tm="0">
                                          <p:val>
                                            <p:strVal val="0-#ppt_h/2"/>
                                          </p:val>
                                        </p:tav>
                                        <p:tav tm="100000">
                                          <p:val>
                                            <p:strVal val="#ppt_y"/>
                                          </p:val>
                                        </p:tav>
                                      </p:tavLst>
                                    </p:anim>
                                  </p:childTnLst>
                                </p:cTn>
                              </p:par>
                            </p:childTnLst>
                          </p:cTn>
                        </p:par>
                        <p:par>
                          <p:cTn id="28" fill="hold" nodeType="afterGroup">
                            <p:stCondLst>
                              <p:cond delay="2500"/>
                            </p:stCondLst>
                            <p:childTnLst>
                              <p:par>
                                <p:cTn id="29" presetID="2" presetClass="entr" presetSubtype="12" fill="hold" grpId="0" nodeType="afterEffect">
                                  <p:stCondLst>
                                    <p:cond delay="0"/>
                                  </p:stCondLst>
                                  <p:childTnLst>
                                    <p:set>
                                      <p:cBhvr>
                                        <p:cTn id="30" dur="1" fill="hold">
                                          <p:stCondLst>
                                            <p:cond delay="0"/>
                                          </p:stCondLst>
                                        </p:cTn>
                                        <p:tgtEl>
                                          <p:spTgt spid="37895"/>
                                        </p:tgtEl>
                                        <p:attrNameLst>
                                          <p:attrName>style.visibility</p:attrName>
                                        </p:attrNameLst>
                                      </p:cBhvr>
                                      <p:to>
                                        <p:strVal val="visible"/>
                                      </p:to>
                                    </p:set>
                                    <p:anim calcmode="lin" valueType="num">
                                      <p:cBhvr additive="base">
                                        <p:cTn id="31" dur="500" fill="hold"/>
                                        <p:tgtEl>
                                          <p:spTgt spid="37895"/>
                                        </p:tgtEl>
                                        <p:attrNameLst>
                                          <p:attrName>ppt_x</p:attrName>
                                        </p:attrNameLst>
                                      </p:cBhvr>
                                      <p:tavLst>
                                        <p:tav tm="0">
                                          <p:val>
                                            <p:strVal val="0-#ppt_w/2"/>
                                          </p:val>
                                        </p:tav>
                                        <p:tav tm="100000">
                                          <p:val>
                                            <p:strVal val="#ppt_x"/>
                                          </p:val>
                                        </p:tav>
                                      </p:tavLst>
                                    </p:anim>
                                    <p:anim calcmode="lin" valueType="num">
                                      <p:cBhvr additive="base">
                                        <p:cTn id="32" dur="500" fill="hold"/>
                                        <p:tgtEl>
                                          <p:spTgt spid="37895"/>
                                        </p:tgtEl>
                                        <p:attrNameLst>
                                          <p:attrName>ppt_y</p:attrName>
                                        </p:attrNameLst>
                                      </p:cBhvr>
                                      <p:tavLst>
                                        <p:tav tm="0">
                                          <p:val>
                                            <p:strVal val="1+#ppt_h/2"/>
                                          </p:val>
                                        </p:tav>
                                        <p:tav tm="100000">
                                          <p:val>
                                            <p:strVal val="#ppt_y"/>
                                          </p:val>
                                        </p:tav>
                                      </p:tavLst>
                                    </p:anim>
                                  </p:childTnLst>
                                </p:cTn>
                              </p:par>
                            </p:childTnLst>
                          </p:cTn>
                        </p:par>
                        <p:par>
                          <p:cTn id="33" fill="hold" nodeType="afterGroup">
                            <p:stCondLst>
                              <p:cond delay="3000"/>
                            </p:stCondLst>
                            <p:childTnLst>
                              <p:par>
                                <p:cTn id="34" presetID="53" presetClass="entr" presetSubtype="0" fill="hold" grpId="0" nodeType="afterEffect">
                                  <p:stCondLst>
                                    <p:cond delay="0"/>
                                  </p:stCondLst>
                                  <p:childTnLst>
                                    <p:set>
                                      <p:cBhvr>
                                        <p:cTn id="35" dur="1" fill="hold">
                                          <p:stCondLst>
                                            <p:cond delay="0"/>
                                          </p:stCondLst>
                                        </p:cTn>
                                        <p:tgtEl>
                                          <p:spTgt spid="37903"/>
                                        </p:tgtEl>
                                        <p:attrNameLst>
                                          <p:attrName>style.visibility</p:attrName>
                                        </p:attrNameLst>
                                      </p:cBhvr>
                                      <p:to>
                                        <p:strVal val="visible"/>
                                      </p:to>
                                    </p:set>
                                    <p:anim calcmode="lin" valueType="num">
                                      <p:cBhvr>
                                        <p:cTn id="36" dur="1000" fill="hold"/>
                                        <p:tgtEl>
                                          <p:spTgt spid="37903"/>
                                        </p:tgtEl>
                                        <p:attrNameLst>
                                          <p:attrName>ppt_w</p:attrName>
                                        </p:attrNameLst>
                                      </p:cBhvr>
                                      <p:tavLst>
                                        <p:tav tm="0">
                                          <p:val>
                                            <p:fltVal val="0"/>
                                          </p:val>
                                        </p:tav>
                                        <p:tav tm="100000">
                                          <p:val>
                                            <p:strVal val="#ppt_w"/>
                                          </p:val>
                                        </p:tav>
                                      </p:tavLst>
                                    </p:anim>
                                    <p:anim calcmode="lin" valueType="num">
                                      <p:cBhvr>
                                        <p:cTn id="37" dur="1000" fill="hold"/>
                                        <p:tgtEl>
                                          <p:spTgt spid="37903"/>
                                        </p:tgtEl>
                                        <p:attrNameLst>
                                          <p:attrName>ppt_h</p:attrName>
                                        </p:attrNameLst>
                                      </p:cBhvr>
                                      <p:tavLst>
                                        <p:tav tm="0">
                                          <p:val>
                                            <p:fltVal val="0"/>
                                          </p:val>
                                        </p:tav>
                                        <p:tav tm="100000">
                                          <p:val>
                                            <p:strVal val="#ppt_h"/>
                                          </p:val>
                                        </p:tav>
                                      </p:tavLst>
                                    </p:anim>
                                    <p:animEffect transition="in" filter="fade">
                                      <p:cBhvr>
                                        <p:cTn id="38" dur="1000"/>
                                        <p:tgtEl>
                                          <p:spTgt spid="37903"/>
                                        </p:tgtEl>
                                      </p:cBhvr>
                                    </p:animEffect>
                                  </p:childTnLst>
                                </p:cTn>
                              </p:par>
                            </p:childTnLst>
                          </p:cTn>
                        </p:par>
                        <p:par>
                          <p:cTn id="39" fill="hold" nodeType="afterGroup">
                            <p:stCondLst>
                              <p:cond delay="4000"/>
                            </p:stCondLst>
                            <p:childTnLst>
                              <p:par>
                                <p:cTn id="40" presetID="2" presetClass="entr" presetSubtype="3" fill="hold" nodeType="afterEffect">
                                  <p:stCondLst>
                                    <p:cond delay="0"/>
                                  </p:stCondLst>
                                  <p:childTnLst>
                                    <p:set>
                                      <p:cBhvr>
                                        <p:cTn id="41" dur="1" fill="hold">
                                          <p:stCondLst>
                                            <p:cond delay="0"/>
                                          </p:stCondLst>
                                        </p:cTn>
                                        <p:tgtEl>
                                          <p:spTgt spid="37896"/>
                                        </p:tgtEl>
                                        <p:attrNameLst>
                                          <p:attrName>style.visibility</p:attrName>
                                        </p:attrNameLst>
                                      </p:cBhvr>
                                      <p:to>
                                        <p:strVal val="visible"/>
                                      </p:to>
                                    </p:set>
                                    <p:anim calcmode="lin" valueType="num">
                                      <p:cBhvr additive="base">
                                        <p:cTn id="42" dur="1000" fill="hold"/>
                                        <p:tgtEl>
                                          <p:spTgt spid="37896"/>
                                        </p:tgtEl>
                                        <p:attrNameLst>
                                          <p:attrName>ppt_x</p:attrName>
                                        </p:attrNameLst>
                                      </p:cBhvr>
                                      <p:tavLst>
                                        <p:tav tm="0">
                                          <p:val>
                                            <p:strVal val="1+#ppt_w/2"/>
                                          </p:val>
                                        </p:tav>
                                        <p:tav tm="100000">
                                          <p:val>
                                            <p:strVal val="#ppt_x"/>
                                          </p:val>
                                        </p:tav>
                                      </p:tavLst>
                                    </p:anim>
                                    <p:anim calcmode="lin" valueType="num">
                                      <p:cBhvr additive="base">
                                        <p:cTn id="43" dur="1000" fill="hold"/>
                                        <p:tgtEl>
                                          <p:spTgt spid="3789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5" grpId="0"/>
      <p:bldP spid="37897" grpId="0"/>
      <p:bldP spid="37898" grpId="0"/>
      <p:bldP spid="37899" grpId="0"/>
      <p:bldP spid="37900" grpId="0"/>
      <p:bldP spid="37901" grpId="0"/>
      <p:bldP spid="3790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Battery">
            <a:extLst>
              <a:ext uri="{FF2B5EF4-FFF2-40B4-BE49-F238E27FC236}">
                <a16:creationId xmlns:a16="http://schemas.microsoft.com/office/drawing/2014/main" id="{9C22DB16-2F25-4799-A8EB-8FDC56D2BE6D}"/>
              </a:ext>
            </a:extLst>
          </p:cNvPr>
          <p:cNvPicPr>
            <a:picLocks noGrp="1" noChangeAspect="1" noChangeArrowheads="1"/>
          </p:cNvPicPr>
          <p:nvPr>
            <p:ph idx="1"/>
          </p:nvPr>
        </p:nvPicPr>
        <p:blipFill>
          <a:blip r:embed="rId2">
            <a:lum bright="6000"/>
            <a:extLst>
              <a:ext uri="{28A0092B-C50C-407E-A947-70E740481C1C}">
                <a14:useLocalDpi xmlns:a14="http://schemas.microsoft.com/office/drawing/2010/main" val="0"/>
              </a:ext>
            </a:extLst>
          </a:blip>
          <a:srcRect/>
          <a:stretch>
            <a:fillRect/>
          </a:stretch>
        </p:blipFill>
        <p:spPr>
          <a:xfrm>
            <a:off x="1371600" y="1600200"/>
            <a:ext cx="6446838" cy="4835525"/>
          </a:xfrm>
          <a:ln w="38100">
            <a:solidFill>
              <a:srgbClr val="000000"/>
            </a:solidFill>
            <a:miter lim="800000"/>
            <a:headEnd/>
            <a:tailEnd/>
          </a:ln>
          <a:effectLst>
            <a:outerShdw dist="107763" dir="2700000" algn="ctr" rotWithShape="0">
              <a:srgbClr val="808080">
                <a:alpha val="50000"/>
              </a:srgbClr>
            </a:outerShdw>
          </a:effectLst>
        </p:spPr>
      </p:pic>
      <p:sp>
        <p:nvSpPr>
          <p:cNvPr id="145411" name="Line 4">
            <a:extLst>
              <a:ext uri="{FF2B5EF4-FFF2-40B4-BE49-F238E27FC236}">
                <a16:creationId xmlns:a16="http://schemas.microsoft.com/office/drawing/2014/main" id="{B0DB36F6-3138-449C-97F0-388257733E3E}"/>
              </a:ext>
            </a:extLst>
          </p:cNvPr>
          <p:cNvSpPr>
            <a:spLocks noChangeShapeType="1"/>
          </p:cNvSpPr>
          <p:nvPr/>
        </p:nvSpPr>
        <p:spPr bwMode="auto">
          <a:xfrm flipH="1">
            <a:off x="4800600" y="1143000"/>
            <a:ext cx="1295400" cy="327660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8" name="Rectangle 10">
            <a:extLst>
              <a:ext uri="{FF2B5EF4-FFF2-40B4-BE49-F238E27FC236}">
                <a16:creationId xmlns:a16="http://schemas.microsoft.com/office/drawing/2014/main" id="{848F1E9F-B3D3-41EE-8F30-C338D0EC8389}"/>
              </a:ext>
            </a:extLst>
          </p:cNvPr>
          <p:cNvSpPr>
            <a:spLocks noChangeArrowheads="1"/>
          </p:cNvSpPr>
          <p:nvPr/>
        </p:nvSpPr>
        <p:spPr bwMode="auto">
          <a:xfrm>
            <a:off x="4495800" y="304800"/>
            <a:ext cx="2909888" cy="1006475"/>
          </a:xfrm>
          <a:prstGeom prst="rect">
            <a:avLst/>
          </a:prstGeom>
          <a:noFill/>
          <a:ln w="9525">
            <a:noFill/>
            <a:miter lim="800000"/>
            <a:headEnd/>
            <a:tailEnd/>
          </a:ln>
          <a:effectLst/>
        </p:spPr>
        <p:txBody>
          <a:bodyPr wrap="none">
            <a:spAutoFit/>
          </a:bodyPr>
          <a:lstStyle/>
          <a:p>
            <a:pPr eaLnBrk="1" hangingPunct="1">
              <a:defRPr/>
            </a:pPr>
            <a:r>
              <a:rPr lang="en-US" sz="6000">
                <a:solidFill>
                  <a:srgbClr val="A50021"/>
                </a:solidFill>
                <a:effectLst>
                  <a:outerShdw blurRad="38100" dist="38100" dir="2700000" algn="tl">
                    <a:srgbClr val="C0C0C0"/>
                  </a:outerShdw>
                </a:effectLst>
                <a:latin typeface="Bookman Old Style" pitchFamily="18" charset="0"/>
              </a:rPr>
              <a:t>Battery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3258"/>
                                        </p:tgtEl>
                                        <p:attrNameLst>
                                          <p:attrName>style.visibility</p:attrName>
                                        </p:attrNameLst>
                                      </p:cBhvr>
                                      <p:to>
                                        <p:strVal val="visible"/>
                                      </p:to>
                                    </p:set>
                                    <p:anim calcmode="lin" valueType="num">
                                      <p:cBhvr>
                                        <p:cTn id="7" dur="1000" fill="hold"/>
                                        <p:tgtEl>
                                          <p:spTgt spid="53258"/>
                                        </p:tgtEl>
                                        <p:attrNameLst>
                                          <p:attrName>ppt_w</p:attrName>
                                        </p:attrNameLst>
                                      </p:cBhvr>
                                      <p:tavLst>
                                        <p:tav tm="0">
                                          <p:val>
                                            <p:fltVal val="0"/>
                                          </p:val>
                                        </p:tav>
                                        <p:tav tm="100000">
                                          <p:val>
                                            <p:strVal val="#ppt_w"/>
                                          </p:val>
                                        </p:tav>
                                      </p:tavLst>
                                    </p:anim>
                                    <p:anim calcmode="lin" valueType="num">
                                      <p:cBhvr>
                                        <p:cTn id="8" dur="1000" fill="hold"/>
                                        <p:tgtEl>
                                          <p:spTgt spid="53258"/>
                                        </p:tgtEl>
                                        <p:attrNameLst>
                                          <p:attrName>ppt_h</p:attrName>
                                        </p:attrNameLst>
                                      </p:cBhvr>
                                      <p:tavLst>
                                        <p:tav tm="0">
                                          <p:val>
                                            <p:fltVal val="0"/>
                                          </p:val>
                                        </p:tav>
                                        <p:tav tm="100000">
                                          <p:val>
                                            <p:strVal val="#ppt_h"/>
                                          </p:val>
                                        </p:tav>
                                      </p:tavLst>
                                    </p:anim>
                                    <p:animEffect transition="in" filter="fade">
                                      <p:cBhvr>
                                        <p:cTn id="9" dur="1000"/>
                                        <p:tgtEl>
                                          <p:spTgt spid="5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434" name="Picture 2" descr="1upaft1s[1]">
            <a:extLst>
              <a:ext uri="{FF2B5EF4-FFF2-40B4-BE49-F238E27FC236}">
                <a16:creationId xmlns:a16="http://schemas.microsoft.com/office/drawing/2014/main" id="{64987A6B-D7CB-43A3-BA83-BBA977744B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5334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5" name="Picture 3" descr="1upaft1s[1]">
            <a:extLst>
              <a:ext uri="{FF2B5EF4-FFF2-40B4-BE49-F238E27FC236}">
                <a16:creationId xmlns:a16="http://schemas.microsoft.com/office/drawing/2014/main" id="{5E78F544-BCD9-4F6C-AB57-57FAC4180C6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54102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Picture 4" descr="1upaft1s[1]">
            <a:extLst>
              <a:ext uri="{FF2B5EF4-FFF2-40B4-BE49-F238E27FC236}">
                <a16:creationId xmlns:a16="http://schemas.microsoft.com/office/drawing/2014/main" id="{515C268B-1D9D-40EF-BB13-57CD30E1612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810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5" descr="1upaft1s[1]">
            <a:extLst>
              <a:ext uri="{FF2B5EF4-FFF2-40B4-BE49-F238E27FC236}">
                <a16:creationId xmlns:a16="http://schemas.microsoft.com/office/drawing/2014/main" id="{1B098D36-0247-4FFF-A452-87BE7BAD4EF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667000"/>
            <a:ext cx="18288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8" name="Picture 6" descr="1upaft1s[1]">
            <a:extLst>
              <a:ext uri="{FF2B5EF4-FFF2-40B4-BE49-F238E27FC236}">
                <a16:creationId xmlns:a16="http://schemas.microsoft.com/office/drawing/2014/main" id="{0308026B-5F86-46CE-8A3E-11F99649892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4102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9" name="Picture 7" descr="1upaft1s[1]">
            <a:extLst>
              <a:ext uri="{FF2B5EF4-FFF2-40B4-BE49-F238E27FC236}">
                <a16:creationId xmlns:a16="http://schemas.microsoft.com/office/drawing/2014/main" id="{72DCD5B5-D497-44E8-B468-1F0720865C7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0" name="Picture 8" descr="1upaft1s[1]">
            <a:extLst>
              <a:ext uri="{FF2B5EF4-FFF2-40B4-BE49-F238E27FC236}">
                <a16:creationId xmlns:a16="http://schemas.microsoft.com/office/drawing/2014/main" id="{A60E6490-CC02-489D-A631-E68E41014AC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6096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1" name="Picture 9" descr="1upaft1s[1]">
            <a:extLst>
              <a:ext uri="{FF2B5EF4-FFF2-40B4-BE49-F238E27FC236}">
                <a16:creationId xmlns:a16="http://schemas.microsoft.com/office/drawing/2014/main" id="{A1355CD3-3B06-49E6-8E81-5758FFBF4FD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8194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2" name="Picture 10" descr="1upaft1s[1]">
            <a:extLst>
              <a:ext uri="{FF2B5EF4-FFF2-40B4-BE49-F238E27FC236}">
                <a16:creationId xmlns:a16="http://schemas.microsoft.com/office/drawing/2014/main" id="{2C1D09C8-C7E7-4579-A364-D4BC80A0517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8956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3" name="Picture 11" descr="1upaft1s[1]">
            <a:extLst>
              <a:ext uri="{FF2B5EF4-FFF2-40B4-BE49-F238E27FC236}">
                <a16:creationId xmlns:a16="http://schemas.microsoft.com/office/drawing/2014/main" id="{0B242F8F-767D-4626-B121-7A2BF4B365B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002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4" name="Picture 12" descr="1upaft1s[1]">
            <a:extLst>
              <a:ext uri="{FF2B5EF4-FFF2-40B4-BE49-F238E27FC236}">
                <a16:creationId xmlns:a16="http://schemas.microsoft.com/office/drawing/2014/main" id="{976D5675-0ACC-41C1-AD14-2FF6A770EE4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6002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5" name="Picture 13" descr="1upaft1s[1]">
            <a:extLst>
              <a:ext uri="{FF2B5EF4-FFF2-40B4-BE49-F238E27FC236}">
                <a16:creationId xmlns:a16="http://schemas.microsoft.com/office/drawing/2014/main" id="{169E12C2-5835-4457-BF22-746347324C4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3434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6" name="Picture 14" descr="1upaft1s[1]">
            <a:extLst>
              <a:ext uri="{FF2B5EF4-FFF2-40B4-BE49-F238E27FC236}">
                <a16:creationId xmlns:a16="http://schemas.microsoft.com/office/drawing/2014/main" id="{8E5B8D1D-6E47-45BC-BDA8-8A17F774243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343400"/>
            <a:ext cx="1216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3" name="WordArt 15">
            <a:extLst>
              <a:ext uri="{FF2B5EF4-FFF2-40B4-BE49-F238E27FC236}">
                <a16:creationId xmlns:a16="http://schemas.microsoft.com/office/drawing/2014/main" id="{1BEB31D0-CC57-41E8-B1E7-184A8916AB92}"/>
              </a:ext>
            </a:extLst>
          </p:cNvPr>
          <p:cNvSpPr>
            <a:spLocks noChangeArrowheads="1" noChangeShapeType="1" noTextEdit="1"/>
          </p:cNvSpPr>
          <p:nvPr/>
        </p:nvSpPr>
        <p:spPr bwMode="auto">
          <a:xfrm>
            <a:off x="990600" y="0"/>
            <a:ext cx="7391400" cy="6324600"/>
          </a:xfrm>
          <a:prstGeom prst="rect">
            <a:avLst/>
          </a:prstGeom>
        </p:spPr>
        <p:txBody>
          <a:bodyPr wrap="none" fromWordArt="1">
            <a:prstTxWarp prst="textCurveUp">
              <a:avLst>
                <a:gd name="adj" fmla="val 40356"/>
              </a:avLst>
            </a:prstTxWarp>
          </a:bodyPr>
          <a:lstStyle/>
          <a:p>
            <a:pPr algn="ctr"/>
            <a:r>
              <a:rPr lang="en-US" sz="3600" kern="10">
                <a:ln w="50800">
                  <a:solidFill>
                    <a:srgbClr val="CC3300"/>
                  </a:solidFill>
                  <a:round/>
                  <a:headEnd/>
                  <a:tailEnd/>
                </a:ln>
                <a:solidFill>
                  <a:srgbClr val="FFFF00"/>
                </a:solidFill>
                <a:effectLst>
                  <a:outerShdw dist="107763" dir="2700000" algn="ctr" rotWithShape="0">
                    <a:schemeClr val="folHlink">
                      <a:alpha val="50000"/>
                    </a:schemeClr>
                  </a:outerShdw>
                </a:effectLst>
                <a:latin typeface="Arial Black" panose="020B0A04020102020204" pitchFamily="34" charset="0"/>
              </a:rPr>
              <a:t>Warning</a:t>
            </a:r>
          </a:p>
        </p:txBody>
      </p:sp>
    </p:spTree>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1000"/>
                                  </p:stCondLst>
                                  <p:childTnLst>
                                    <p:set>
                                      <p:cBhvr>
                                        <p:cTn id="6" dur="1" fill="hold">
                                          <p:stCondLst>
                                            <p:cond delay="0"/>
                                          </p:stCondLst>
                                        </p:cTn>
                                        <p:tgtEl>
                                          <p:spTgt spid="48143"/>
                                        </p:tgtEl>
                                        <p:attrNameLst>
                                          <p:attrName>style.visibility</p:attrName>
                                        </p:attrNameLst>
                                      </p:cBhvr>
                                      <p:to>
                                        <p:strVal val="visible"/>
                                      </p:to>
                                    </p:set>
                                    <p:anim calcmode="lin" valueType="num">
                                      <p:cBhvr>
                                        <p:cTn id="7" dur="2000" fill="hold"/>
                                        <p:tgtEl>
                                          <p:spTgt spid="48143"/>
                                        </p:tgtEl>
                                        <p:attrNameLst>
                                          <p:attrName>ppt_w</p:attrName>
                                        </p:attrNameLst>
                                      </p:cBhvr>
                                      <p:tavLst>
                                        <p:tav tm="0">
                                          <p:val>
                                            <p:fltVal val="0"/>
                                          </p:val>
                                        </p:tav>
                                        <p:tav tm="100000">
                                          <p:val>
                                            <p:strVal val="#ppt_w"/>
                                          </p:val>
                                        </p:tav>
                                      </p:tavLst>
                                    </p:anim>
                                    <p:anim calcmode="lin" valueType="num">
                                      <p:cBhvr>
                                        <p:cTn id="8" dur="2000" fill="hold"/>
                                        <p:tgtEl>
                                          <p:spTgt spid="48143"/>
                                        </p:tgtEl>
                                        <p:attrNameLst>
                                          <p:attrName>ppt_h</p:attrName>
                                        </p:attrNameLst>
                                      </p:cBhvr>
                                      <p:tavLst>
                                        <p:tav tm="0">
                                          <p:val>
                                            <p:fltVal val="0"/>
                                          </p:val>
                                        </p:tav>
                                        <p:tav tm="100000">
                                          <p:val>
                                            <p:strVal val="#ppt_h"/>
                                          </p:val>
                                        </p:tav>
                                      </p:tavLst>
                                    </p:anim>
                                    <p:animEffect transition="in" filter="fade">
                                      <p:cBhvr>
                                        <p:cTn id="9" dur="2000"/>
                                        <p:tgtEl>
                                          <p:spTgt spid="48143"/>
                                        </p:tgtEl>
                                      </p:cBhvr>
                                    </p:animEffect>
                                  </p:childTnLst>
                                  <p:subTnLst>
                                    <p:audio>
                                      <p:cMediaNode vol="100000">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D3CE289-E63E-4767-9BC8-07E35FDA9C42}"/>
              </a:ext>
            </a:extLst>
          </p:cNvPr>
          <p:cNvSpPr>
            <a:spLocks noGrp="1" noChangeArrowheads="1"/>
          </p:cNvSpPr>
          <p:nvPr>
            <p:ph type="title"/>
          </p:nvPr>
        </p:nvSpPr>
        <p:spPr>
          <a:xfrm>
            <a:off x="457200" y="0"/>
            <a:ext cx="8229600" cy="1143000"/>
          </a:xfrm>
        </p:spPr>
        <p:txBody>
          <a:bodyPr/>
          <a:lstStyle/>
          <a:p>
            <a:pPr eaLnBrk="1" hangingPunct="1"/>
            <a:r>
              <a:rPr lang="en-US" altLang="en-US" sz="6000" b="1">
                <a:solidFill>
                  <a:srgbClr val="FFFF00"/>
                </a:solidFill>
              </a:rPr>
              <a:t>Warning</a:t>
            </a:r>
          </a:p>
        </p:txBody>
      </p:sp>
      <p:pic>
        <p:nvPicPr>
          <p:cNvPr id="147459" name="Picture 5" descr="Full Inside View">
            <a:extLst>
              <a:ext uri="{FF2B5EF4-FFF2-40B4-BE49-F238E27FC236}">
                <a16:creationId xmlns:a16="http://schemas.microsoft.com/office/drawing/2014/main" id="{55B0F6AD-06EF-46E1-8ABF-C3EA6FA488A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524000" y="1235075"/>
            <a:ext cx="5638800" cy="5402263"/>
          </a:xfrm>
          <a:noFill/>
        </p:spPr>
      </p:pic>
      <p:sp>
        <p:nvSpPr>
          <p:cNvPr id="38932" name="Text Box 20">
            <a:extLst>
              <a:ext uri="{FF2B5EF4-FFF2-40B4-BE49-F238E27FC236}">
                <a16:creationId xmlns:a16="http://schemas.microsoft.com/office/drawing/2014/main" id="{428842BD-7D14-458F-8F21-0D08D452789B}"/>
              </a:ext>
            </a:extLst>
          </p:cNvPr>
          <p:cNvSpPr txBox="1">
            <a:spLocks noChangeArrowheads="1"/>
          </p:cNvSpPr>
          <p:nvPr/>
        </p:nvSpPr>
        <p:spPr bwMode="auto">
          <a:xfrm>
            <a:off x="914400" y="3505200"/>
            <a:ext cx="7315200" cy="2312988"/>
          </a:xfrm>
          <a:prstGeom prst="rect">
            <a:avLst/>
          </a:prstGeom>
          <a:solidFill>
            <a:schemeClr val="accent1">
              <a:alpha val="30000"/>
            </a:schemeClr>
          </a:solidFill>
          <a:ln w="25400">
            <a:solidFill>
              <a:srgbClr val="FF0000"/>
            </a:solidFill>
            <a:miter lim="800000"/>
            <a:headEnd/>
            <a:tailEnd/>
          </a:ln>
          <a:effectLst/>
        </p:spPr>
        <p:txBody>
          <a:bodyPr>
            <a:spAutoFit/>
          </a:bodyPr>
          <a:lstStyle/>
          <a:p>
            <a:pPr algn="ctr" eaLnBrk="1" hangingPunct="1">
              <a:spcBef>
                <a:spcPct val="50000"/>
              </a:spcBef>
              <a:defRPr/>
            </a:pPr>
            <a:r>
              <a:rPr lang="en-US" sz="4800" b="1">
                <a:solidFill>
                  <a:srgbClr val="FFFF00"/>
                </a:solidFill>
                <a:effectLst>
                  <a:outerShdw blurRad="38100" dist="38100" dir="2700000" algn="tl">
                    <a:srgbClr val="000000"/>
                  </a:outerShdw>
                </a:effectLst>
                <a:latin typeface="Arial" charset="0"/>
              </a:rPr>
              <a:t>Static Electricity can Destroy Computer Components</a:t>
            </a:r>
          </a:p>
        </p:txBody>
      </p:sp>
      <p:pic>
        <p:nvPicPr>
          <p:cNvPr id="147461" name="Picture 24" descr="animated lightning cloud">
            <a:extLst>
              <a:ext uri="{FF2B5EF4-FFF2-40B4-BE49-F238E27FC236}">
                <a16:creationId xmlns:a16="http://schemas.microsoft.com/office/drawing/2014/main" id="{1C7EF027-BF3A-42B9-81DE-7AC4BC3A4F29}"/>
              </a:ext>
            </a:extLst>
          </p:cNvPr>
          <p:cNvPicPr>
            <a:picLocks noGrp="1" noChangeAspect="1" noChangeArrowheads="1" noCrop="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81000" y="685800"/>
            <a:ext cx="3930650" cy="2076450"/>
          </a:xfrm>
          <a:noFill/>
        </p:spPr>
      </p:pic>
      <p:pic>
        <p:nvPicPr>
          <p:cNvPr id="147462" name="Picture 27" descr="animated lightning cloud">
            <a:extLst>
              <a:ext uri="{FF2B5EF4-FFF2-40B4-BE49-F238E27FC236}">
                <a16:creationId xmlns:a16="http://schemas.microsoft.com/office/drawing/2014/main" id="{5552B117-9144-4A47-BE4C-A1EEFD480ED6}"/>
              </a:ext>
            </a:extLst>
          </p:cNvPr>
          <p:cNvPicPr>
            <a:picLocks noGrp="1" noChangeAspect="1" noChangeArrowheads="1" noCrop="1"/>
          </p:cNvPicPr>
          <p:nvPr>
            <p:ph sz="quarter" idx="3"/>
          </p:nvPr>
        </p:nvPicPr>
        <p:blipFill>
          <a:blip r:embed="rId3">
            <a:extLst>
              <a:ext uri="{28A0092B-C50C-407E-A947-70E740481C1C}">
                <a14:useLocalDpi xmlns:a14="http://schemas.microsoft.com/office/drawing/2010/main" val="0"/>
              </a:ext>
            </a:extLst>
          </a:blip>
          <a:srcRect/>
          <a:stretch>
            <a:fillRect/>
          </a:stretch>
        </p:blipFill>
        <p:spPr>
          <a:xfrm flipH="1">
            <a:off x="4114800" y="685800"/>
            <a:ext cx="4670425" cy="2466975"/>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500"/>
                                  </p:stCondLst>
                                  <p:childTnLst>
                                    <p:set>
                                      <p:cBhvr>
                                        <p:cTn id="6" dur="1" fill="hold">
                                          <p:stCondLst>
                                            <p:cond delay="0"/>
                                          </p:stCondLst>
                                        </p:cTn>
                                        <p:tgtEl>
                                          <p:spTgt spid="38914"/>
                                        </p:tgtEl>
                                        <p:attrNameLst>
                                          <p:attrName>style.visibility</p:attrName>
                                        </p:attrNameLst>
                                      </p:cBhvr>
                                      <p:to>
                                        <p:strVal val="visible"/>
                                      </p:to>
                                    </p:set>
                                    <p:animEffect transition="in" filter="checkerboard(down)">
                                      <p:cBhvr>
                                        <p:cTn id="7" dur="1000"/>
                                        <p:tgtEl>
                                          <p:spTgt spid="38914"/>
                                        </p:tgtEl>
                                      </p:cBhvr>
                                    </p:animEffect>
                                  </p:childTnLst>
                                </p:cTn>
                              </p:par>
                            </p:childTnLst>
                          </p:cTn>
                        </p:par>
                        <p:par>
                          <p:cTn id="8" fill="hold" nodeType="afterGroup">
                            <p:stCondLst>
                              <p:cond delay="1500"/>
                            </p:stCondLst>
                            <p:childTnLst>
                              <p:par>
                                <p:cTn id="9" presetID="9" presetClass="entr" presetSubtype="0" fill="hold" grpId="0" nodeType="afterEffect">
                                  <p:stCondLst>
                                    <p:cond delay="1000"/>
                                  </p:stCondLst>
                                  <p:childTnLst>
                                    <p:set>
                                      <p:cBhvr>
                                        <p:cTn id="10" dur="1" fill="hold">
                                          <p:stCondLst>
                                            <p:cond delay="0"/>
                                          </p:stCondLst>
                                        </p:cTn>
                                        <p:tgtEl>
                                          <p:spTgt spid="38932"/>
                                        </p:tgtEl>
                                        <p:attrNameLst>
                                          <p:attrName>style.visibility</p:attrName>
                                        </p:attrNameLst>
                                      </p:cBhvr>
                                      <p:to>
                                        <p:strVal val="visible"/>
                                      </p:to>
                                    </p:set>
                                    <p:animEffect transition="in" filter="dissolve">
                                      <p:cBhvr>
                                        <p:cTn id="11" dur="2000"/>
                                        <p:tgtEl>
                                          <p:spTgt spid="38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32"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05B2B43C-A1F2-472C-9C96-21849956BAB8}"/>
              </a:ext>
            </a:extLst>
          </p:cNvPr>
          <p:cNvSpPr>
            <a:spLocks noGrp="1" noChangeArrowheads="1"/>
          </p:cNvSpPr>
          <p:nvPr>
            <p:ph type="title"/>
          </p:nvPr>
        </p:nvSpPr>
        <p:spPr>
          <a:xfrm>
            <a:off x="457200" y="274638"/>
            <a:ext cx="8229600" cy="715962"/>
          </a:xfrm>
        </p:spPr>
        <p:txBody>
          <a:bodyPr/>
          <a:lstStyle/>
          <a:p>
            <a:pPr eaLnBrk="1" hangingPunct="1">
              <a:defRPr/>
            </a:pPr>
            <a:r>
              <a:rPr lang="en-US">
                <a:solidFill>
                  <a:schemeClr val="bg1"/>
                </a:solidFill>
                <a:effectLst>
                  <a:outerShdw blurRad="38100" dist="38100" dir="2700000" algn="tl">
                    <a:srgbClr val="808080"/>
                  </a:outerShdw>
                </a:effectLst>
                <a:latin typeface="Bookman Old Style" pitchFamily="18" charset="0"/>
              </a:rPr>
              <a:t>COMPAQ</a:t>
            </a:r>
            <a:r>
              <a:rPr lang="en-US">
                <a:solidFill>
                  <a:schemeClr val="bg1"/>
                </a:solidFill>
                <a:effectLst>
                  <a:outerShdw blurRad="38100" dist="38100" dir="2700000" algn="tl">
                    <a:srgbClr val="808080"/>
                  </a:outerShdw>
                </a:effectLst>
              </a:rPr>
              <a:t> 7000</a:t>
            </a:r>
          </a:p>
        </p:txBody>
      </p:sp>
      <p:pic>
        <p:nvPicPr>
          <p:cNvPr id="148483" name="Picture 3" descr="Angle view of Compaq 7000">
            <a:extLst>
              <a:ext uri="{FF2B5EF4-FFF2-40B4-BE49-F238E27FC236}">
                <a16:creationId xmlns:a16="http://schemas.microsoft.com/office/drawing/2014/main" id="{91D04558-29E4-4BF7-B497-A0991476CD0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932113" y="1143000"/>
            <a:ext cx="3279775" cy="4167188"/>
          </a:xfrm>
          <a:noFill/>
        </p:spPr>
      </p:pic>
      <p:sp>
        <p:nvSpPr>
          <p:cNvPr id="57350" name="Rectangle 6">
            <a:extLst>
              <a:ext uri="{FF2B5EF4-FFF2-40B4-BE49-F238E27FC236}">
                <a16:creationId xmlns:a16="http://schemas.microsoft.com/office/drawing/2014/main" id="{6174CE29-158D-4B21-B1AF-DBB81990872C}"/>
              </a:ext>
            </a:extLst>
          </p:cNvPr>
          <p:cNvSpPr>
            <a:spLocks noChangeArrowheads="1"/>
          </p:cNvSpPr>
          <p:nvPr/>
        </p:nvSpPr>
        <p:spPr bwMode="auto">
          <a:xfrm>
            <a:off x="533400" y="5562600"/>
            <a:ext cx="8077200" cy="1096963"/>
          </a:xfrm>
          <a:prstGeom prst="rect">
            <a:avLst/>
          </a:prstGeom>
          <a:noFill/>
          <a:ln w="9525">
            <a:noFill/>
            <a:miter lim="800000"/>
            <a:headEnd/>
            <a:tailEnd/>
          </a:ln>
          <a:effectLst/>
        </p:spPr>
        <p:txBody>
          <a:bodyPr anchor="ctr"/>
          <a:lstStyle/>
          <a:p>
            <a:pPr algn="ctr" eaLnBrk="1" hangingPunct="1">
              <a:defRPr/>
            </a:pPr>
            <a:r>
              <a:rPr lang="en-US" sz="4400">
                <a:solidFill>
                  <a:schemeClr val="bg1"/>
                </a:solidFill>
                <a:effectLst>
                  <a:outerShdw blurRad="38100" dist="38100" dir="2700000" algn="tl">
                    <a:srgbClr val="808080"/>
                  </a:outerShdw>
                </a:effectLst>
                <a:latin typeface="Bookman Old Style" pitchFamily="18" charset="0"/>
              </a:rPr>
              <a:t>Now lets look at the</a:t>
            </a:r>
            <a:br>
              <a:rPr lang="en-US" sz="4400">
                <a:solidFill>
                  <a:schemeClr val="bg1"/>
                </a:solidFill>
                <a:effectLst>
                  <a:outerShdw blurRad="38100" dist="38100" dir="2700000" algn="tl">
                    <a:srgbClr val="808080"/>
                  </a:outerShdw>
                </a:effectLst>
                <a:latin typeface="Bookman Old Style" pitchFamily="18" charset="0"/>
              </a:rPr>
            </a:br>
            <a:r>
              <a:rPr lang="en-US" sz="4400">
                <a:solidFill>
                  <a:schemeClr val="bg1"/>
                </a:solidFill>
                <a:effectLst>
                  <a:outerShdw blurRad="38100" dist="38100" dir="2700000" algn="tl">
                    <a:srgbClr val="808080"/>
                  </a:outerShdw>
                </a:effectLst>
                <a:latin typeface="Bookman Old Style" pitchFamily="18" charset="0"/>
              </a:rPr>
              <a:t>Inside of a Computer</a:t>
            </a:r>
            <a:endParaRPr lang="en-US" sz="4400">
              <a:solidFill>
                <a:schemeClr val="bg1"/>
              </a:solidFill>
              <a:effectLst>
                <a:outerShdw blurRad="38100" dist="38100" dir="2700000" algn="tl">
                  <a:srgbClr val="808080"/>
                </a:outerShdw>
              </a:effectLst>
              <a:latin typeface="Arial" charset="0"/>
            </a:endParaRPr>
          </a:p>
        </p:txBody>
      </p:sp>
    </p:spTree>
  </p:cSld>
  <p:clrMapOvr>
    <a:masterClrMapping/>
  </p:clrMapOvr>
  <p:transition spd="slow">
    <p:wheel spokes="8"/>
  </p:transition>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49506" name="Picture 3" descr="Full Inside View">
            <a:extLst>
              <a:ext uri="{FF2B5EF4-FFF2-40B4-BE49-F238E27FC236}">
                <a16:creationId xmlns:a16="http://schemas.microsoft.com/office/drawing/2014/main" id="{A43BFFBF-1ACC-4CAD-A70E-22CBDC88EA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42875"/>
            <a:ext cx="6858000" cy="6570663"/>
          </a:xfrm>
          <a:noFill/>
        </p:spPr>
      </p:pic>
    </p:spTree>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0CD627B-F677-4CC2-85A5-E2F92A48E3E6}"/>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 </a:t>
            </a:r>
          </a:p>
        </p:txBody>
      </p:sp>
      <p:sp>
        <p:nvSpPr>
          <p:cNvPr id="16387" name="Rectangle 3">
            <a:extLst>
              <a:ext uri="{FF2B5EF4-FFF2-40B4-BE49-F238E27FC236}">
                <a16:creationId xmlns:a16="http://schemas.microsoft.com/office/drawing/2014/main" id="{89AAC249-80FF-47DA-AF44-34F5F0181699}"/>
              </a:ext>
            </a:extLst>
          </p:cNvPr>
          <p:cNvSpPr>
            <a:spLocks noGrp="1" noChangeArrowheads="1"/>
          </p:cNvSpPr>
          <p:nvPr>
            <p:ph type="body" idx="1"/>
          </p:nvPr>
        </p:nvSpPr>
        <p:spPr/>
        <p:txBody>
          <a:bodyPr/>
          <a:lstStyle/>
          <a:p>
            <a:pPr eaLnBrk="1" hangingPunct="1"/>
            <a:endParaRPr lang="zh-TW" altLang="en-US">
              <a:ea typeface="新細明體" panose="02020500000000000000" pitchFamily="18" charset="-120"/>
            </a:endParaRPr>
          </a:p>
        </p:txBody>
      </p:sp>
      <p:pic>
        <p:nvPicPr>
          <p:cNvPr id="16388" name="Picture 5">
            <a:extLst>
              <a:ext uri="{FF2B5EF4-FFF2-40B4-BE49-F238E27FC236}">
                <a16:creationId xmlns:a16="http://schemas.microsoft.com/office/drawing/2014/main" id="{D819AAEE-C5BC-4DD1-8826-93883328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21EB622-AD37-466A-92D1-CCE22B96BE41}"/>
              </a:ext>
            </a:extLst>
          </p:cNvPr>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eaLnBrk="1" hangingPunct="1">
              <a:defRPr/>
            </a:pPr>
            <a:r>
              <a:rPr lang="en-US" sz="4400" b="1">
                <a:solidFill>
                  <a:srgbClr val="A50021"/>
                </a:solidFill>
                <a:effectLst>
                  <a:outerShdw blurRad="38100" dist="38100" dir="2700000" algn="tl">
                    <a:srgbClr val="C0C0C0"/>
                  </a:outerShdw>
                </a:effectLst>
                <a:latin typeface="Arial" charset="0"/>
              </a:rPr>
              <a:t>Computer Hardware</a:t>
            </a:r>
          </a:p>
        </p:txBody>
      </p:sp>
      <p:graphicFrame>
        <p:nvGraphicFramePr>
          <p:cNvPr id="61530" name="Group 90">
            <a:extLst>
              <a:ext uri="{FF2B5EF4-FFF2-40B4-BE49-F238E27FC236}">
                <a16:creationId xmlns:a16="http://schemas.microsoft.com/office/drawing/2014/main" id="{869B848D-B6FF-42E5-A1F3-6BB82A2FE424}"/>
              </a:ext>
            </a:extLst>
          </p:cNvPr>
          <p:cNvGraphicFramePr>
            <a:graphicFrameLocks noGrp="1"/>
          </p:cNvGraphicFramePr>
          <p:nvPr/>
        </p:nvGraphicFramePr>
        <p:xfrm>
          <a:off x="609600" y="1143000"/>
          <a:ext cx="8077200" cy="5257800"/>
        </p:xfrm>
        <a:graphic>
          <a:graphicData uri="http://schemas.openxmlformats.org/drawingml/2006/table">
            <a:tbl>
              <a:tblPr/>
              <a:tblGrid>
                <a:gridCol w="3994150">
                  <a:extLst>
                    <a:ext uri="{9D8B030D-6E8A-4147-A177-3AD203B41FA5}">
                      <a16:colId xmlns:a16="http://schemas.microsoft.com/office/drawing/2014/main" val="20000"/>
                    </a:ext>
                  </a:extLst>
                </a:gridCol>
                <a:gridCol w="4083050">
                  <a:extLst>
                    <a:ext uri="{9D8B030D-6E8A-4147-A177-3AD203B41FA5}">
                      <a16:colId xmlns:a16="http://schemas.microsoft.com/office/drawing/2014/main" val="20001"/>
                    </a:ext>
                  </a:extLst>
                </a:gridCol>
              </a:tblGrid>
              <a:tr h="9620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a:ln>
                            <a:noFill/>
                          </a:ln>
                          <a:solidFill>
                            <a:srgbClr val="CC3300"/>
                          </a:solidFill>
                          <a:effectLst/>
                          <a:latin typeface="Times New Roman" pitchFamily="18" charset="0"/>
                          <a:cs typeface="Times New Roman" pitchFamily="18" charset="0"/>
                        </a:rPr>
                        <a:t>RAM</a:t>
                      </a:r>
                      <a:endParaRPr kumimoji="0" lang="en-US" sz="4400" b="0" i="0" u="none" strike="noStrike" cap="none" normalizeH="0" baseline="0">
                        <a:ln>
                          <a:noFill/>
                        </a:ln>
                        <a:solidFill>
                          <a:schemeClr val="tx1"/>
                        </a:solidFill>
                        <a:effectLst/>
                        <a:latin typeface="Arial" charset="0"/>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a:ln>
                            <a:noFill/>
                          </a:ln>
                          <a:solidFill>
                            <a:srgbClr val="CC3300"/>
                          </a:solidFill>
                          <a:effectLst/>
                          <a:latin typeface="Times New Roman" pitchFamily="18" charset="0"/>
                          <a:cs typeface="Times New Roman" pitchFamily="18" charset="0"/>
                        </a:rPr>
                        <a:t>ROM</a:t>
                      </a:r>
                      <a:endParaRPr kumimoji="0" lang="en-US" sz="4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4295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Verdana" pitchFamily="34" charset="0"/>
                          <a:cs typeface="Times New Roman" pitchFamily="18" charset="0"/>
                        </a:rPr>
                        <a:t>(Random Access Memory)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34" charset="0"/>
                        <a:cs typeface="Times New Roman"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Verdana" pitchFamily="34" charset="0"/>
                          <a:cs typeface="Times New Roman" pitchFamily="18" charset="0"/>
                        </a:rPr>
                        <a:t>Short term memory in a computer. When the computer is turned off, all the information stored here disappears. A memory device in which information can be accessed in any order.</a:t>
                      </a:r>
                      <a:endParaRPr kumimoji="0" lang="en-US" sz="2000" b="1" i="0" u="none" strike="noStrike" cap="none" normalizeH="0" baseline="0">
                        <a:ln>
                          <a:noFill/>
                        </a:ln>
                        <a:solidFill>
                          <a:schemeClr val="tx1"/>
                        </a:solidFill>
                        <a:effectLst>
                          <a:outerShdw blurRad="38100" dist="38100" dir="2700000" algn="tl">
                            <a:srgbClr val="C0C0C0"/>
                          </a:outerShdw>
                        </a:effectLst>
                        <a:latin typeface="Verdana" pitchFamily="34" charset="0"/>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Verdana" pitchFamily="34" charset="0"/>
                          <a:cs typeface="Times New Roman" pitchFamily="18" charset="0"/>
                        </a:rPr>
                        <a:t>(Read Only Memory)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outerShdw blurRad="38100" dist="38100" dir="2700000" algn="tl">
                            <a:srgbClr val="C0C0C0"/>
                          </a:outerShdw>
                        </a:effectLst>
                        <a:latin typeface="Verdana" pitchFamily="34" charset="0"/>
                        <a:cs typeface="Times New Roman"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Verdana" pitchFamily="34" charset="0"/>
                          <a:cs typeface="Times New Roman" pitchFamily="18" charset="0"/>
                        </a:rPr>
                        <a:t>A small memory that allows fast access to permanently stored data but prevents addition to or modification of the data.</a:t>
                      </a:r>
                      <a:endParaRPr kumimoji="0" lang="en-US" sz="2000" b="1" i="0" u="none" strike="noStrike" cap="none" normalizeH="0" baseline="0">
                        <a:ln>
                          <a:noFill/>
                        </a:ln>
                        <a:solidFill>
                          <a:schemeClr val="tx1"/>
                        </a:solidFill>
                        <a:effectLst>
                          <a:outerShdw blurRad="38100" dist="38100" dir="2700000" algn="tl">
                            <a:srgbClr val="C0C0C0"/>
                          </a:outerShdw>
                        </a:effectLst>
                        <a:latin typeface="Verdana" pitchFamily="34" charset="0"/>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1531" name="Rectangle 91">
            <a:extLst>
              <a:ext uri="{FF2B5EF4-FFF2-40B4-BE49-F238E27FC236}">
                <a16:creationId xmlns:a16="http://schemas.microsoft.com/office/drawing/2014/main" id="{A1E4778C-7AA6-4693-9C82-12153148C997}"/>
              </a:ext>
            </a:extLst>
          </p:cNvPr>
          <p:cNvSpPr>
            <a:spLocks noChangeArrowheads="1"/>
          </p:cNvSpPr>
          <p:nvPr/>
        </p:nvSpPr>
        <p:spPr bwMode="auto">
          <a:xfrm>
            <a:off x="5715000" y="1295400"/>
            <a:ext cx="18288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1532" name="Rectangle 92">
            <a:extLst>
              <a:ext uri="{FF2B5EF4-FFF2-40B4-BE49-F238E27FC236}">
                <a16:creationId xmlns:a16="http://schemas.microsoft.com/office/drawing/2014/main" id="{04CB4EE1-4CB4-4621-958A-229D91918816}"/>
              </a:ext>
            </a:extLst>
          </p:cNvPr>
          <p:cNvSpPr>
            <a:spLocks noChangeArrowheads="1"/>
          </p:cNvSpPr>
          <p:nvPr/>
        </p:nvSpPr>
        <p:spPr bwMode="auto">
          <a:xfrm>
            <a:off x="669925" y="2057400"/>
            <a:ext cx="3886200" cy="396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1533" name="Rectangle 93">
            <a:extLst>
              <a:ext uri="{FF2B5EF4-FFF2-40B4-BE49-F238E27FC236}">
                <a16:creationId xmlns:a16="http://schemas.microsoft.com/office/drawing/2014/main" id="{9413DD98-27BB-4B39-9C4A-FDD788CB67EB}"/>
              </a:ext>
            </a:extLst>
          </p:cNvPr>
          <p:cNvSpPr>
            <a:spLocks noChangeArrowheads="1"/>
          </p:cNvSpPr>
          <p:nvPr/>
        </p:nvSpPr>
        <p:spPr bwMode="auto">
          <a:xfrm>
            <a:off x="4667250" y="2051050"/>
            <a:ext cx="3886200" cy="396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7424" name="AutoShape 94">
            <a:hlinkClick r:id="rId2" action="ppaction://hlinkpres?slideindex=1&amp;slidetitle=RAM 101 " highlightClick="1"/>
            <a:extLst>
              <a:ext uri="{FF2B5EF4-FFF2-40B4-BE49-F238E27FC236}">
                <a16:creationId xmlns:a16="http://schemas.microsoft.com/office/drawing/2014/main" id="{75849D9F-19B1-4A21-8981-B2CC099A6E30}"/>
              </a:ext>
            </a:extLst>
          </p:cNvPr>
          <p:cNvSpPr>
            <a:spLocks noChangeArrowheads="1"/>
          </p:cNvSpPr>
          <p:nvPr/>
        </p:nvSpPr>
        <p:spPr bwMode="auto">
          <a:xfrm>
            <a:off x="1774825" y="1209675"/>
            <a:ext cx="1587500" cy="658813"/>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9" name="Rectangle 18">
            <a:hlinkClick r:id="rId3" action="ppaction://hlinkpres?slideindex=1&amp;slidetitle="/>
            <a:extLst>
              <a:ext uri="{FF2B5EF4-FFF2-40B4-BE49-F238E27FC236}">
                <a16:creationId xmlns:a16="http://schemas.microsoft.com/office/drawing/2014/main" id="{291CF980-8DCC-43D4-9FC8-0F3D6420288C}"/>
              </a:ext>
            </a:extLst>
          </p:cNvPr>
          <p:cNvSpPr/>
          <p:nvPr/>
        </p:nvSpPr>
        <p:spPr>
          <a:xfrm>
            <a:off x="1430338" y="1209675"/>
            <a:ext cx="2154237" cy="766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spd="slow">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61532"/>
                                        </p:tgtEl>
                                        <p:attrNameLst>
                                          <p:attrName>ppt_x</p:attrName>
                                        </p:attrNameLst>
                                      </p:cBhvr>
                                      <p:tavLst>
                                        <p:tav tm="0">
                                          <p:val>
                                            <p:strVal val="ppt_x"/>
                                          </p:val>
                                        </p:tav>
                                        <p:tav tm="100000">
                                          <p:val>
                                            <p:strVal val="ppt_x"/>
                                          </p:val>
                                        </p:tav>
                                      </p:tavLst>
                                    </p:anim>
                                    <p:anim calcmode="lin" valueType="num">
                                      <p:cBhvr additive="base">
                                        <p:cTn id="7" dur="500"/>
                                        <p:tgtEl>
                                          <p:spTgt spid="61532"/>
                                        </p:tgtEl>
                                        <p:attrNameLst>
                                          <p:attrName>ppt_y</p:attrName>
                                        </p:attrNameLst>
                                      </p:cBhvr>
                                      <p:tavLst>
                                        <p:tav tm="0">
                                          <p:val>
                                            <p:strVal val="ppt_y"/>
                                          </p:val>
                                        </p:tav>
                                        <p:tav tm="100000">
                                          <p:val>
                                            <p:strVal val="1+ppt_h/2"/>
                                          </p:val>
                                        </p:tav>
                                      </p:tavLst>
                                    </p:anim>
                                    <p:set>
                                      <p:cBhvr>
                                        <p:cTn id="8" dur="1" fill="hold">
                                          <p:stCondLst>
                                            <p:cond delay="499"/>
                                          </p:stCondLst>
                                        </p:cTn>
                                        <p:tgtEl>
                                          <p:spTgt spid="61532"/>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61531"/>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grpId="0" nodeType="clickEffect">
                                  <p:stCondLst>
                                    <p:cond delay="0"/>
                                  </p:stCondLst>
                                  <p:childTnLst>
                                    <p:anim calcmode="lin" valueType="num">
                                      <p:cBhvr additive="base">
                                        <p:cTn id="16" dur="500"/>
                                        <p:tgtEl>
                                          <p:spTgt spid="61533"/>
                                        </p:tgtEl>
                                        <p:attrNameLst>
                                          <p:attrName>ppt_x</p:attrName>
                                        </p:attrNameLst>
                                      </p:cBhvr>
                                      <p:tavLst>
                                        <p:tav tm="0">
                                          <p:val>
                                            <p:strVal val="ppt_x"/>
                                          </p:val>
                                        </p:tav>
                                        <p:tav tm="100000">
                                          <p:val>
                                            <p:strVal val="ppt_x"/>
                                          </p:val>
                                        </p:tav>
                                      </p:tavLst>
                                    </p:anim>
                                    <p:anim calcmode="lin" valueType="num">
                                      <p:cBhvr additive="base">
                                        <p:cTn id="17" dur="500"/>
                                        <p:tgtEl>
                                          <p:spTgt spid="61533"/>
                                        </p:tgtEl>
                                        <p:attrNameLst>
                                          <p:attrName>ppt_y</p:attrName>
                                        </p:attrNameLst>
                                      </p:cBhvr>
                                      <p:tavLst>
                                        <p:tav tm="0">
                                          <p:val>
                                            <p:strVal val="ppt_y"/>
                                          </p:val>
                                        </p:tav>
                                        <p:tav tm="100000">
                                          <p:val>
                                            <p:strVal val="1+ppt_h/2"/>
                                          </p:val>
                                        </p:tav>
                                      </p:tavLst>
                                    </p:anim>
                                    <p:set>
                                      <p:cBhvr>
                                        <p:cTn id="18" dur="1" fill="hold">
                                          <p:stCondLst>
                                            <p:cond delay="499"/>
                                          </p:stCondLst>
                                        </p:cTn>
                                        <p:tgtEl>
                                          <p:spTgt spid="615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1" grpId="0" animBg="1"/>
      <p:bldP spid="61532" grpId="0" animBg="1"/>
      <p:bldP spid="615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4">
            <a:extLst>
              <a:ext uri="{FF2B5EF4-FFF2-40B4-BE49-F238E27FC236}">
                <a16:creationId xmlns:a16="http://schemas.microsoft.com/office/drawing/2014/main" id="{CFB120A2-90F2-418A-ADC5-75509863B964}"/>
              </a:ext>
            </a:extLst>
          </p:cNvPr>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eaLnBrk="1" hangingPunct="1">
              <a:defRPr/>
            </a:pPr>
            <a:r>
              <a:rPr lang="en-US" sz="4400" b="1">
                <a:solidFill>
                  <a:srgbClr val="A50021"/>
                </a:solidFill>
                <a:effectLst>
                  <a:outerShdw blurRad="38100" dist="38100" dir="2700000" algn="tl">
                    <a:srgbClr val="C0C0C0"/>
                  </a:outerShdw>
                </a:effectLst>
                <a:latin typeface="Arial" charset="0"/>
              </a:rPr>
              <a:t>Computer Hardware</a:t>
            </a:r>
          </a:p>
        </p:txBody>
      </p:sp>
      <p:grpSp>
        <p:nvGrpSpPr>
          <p:cNvPr id="18435" name="Group 16">
            <a:extLst>
              <a:ext uri="{FF2B5EF4-FFF2-40B4-BE49-F238E27FC236}">
                <a16:creationId xmlns:a16="http://schemas.microsoft.com/office/drawing/2014/main" id="{480297E9-BB5D-4AAD-A97B-84A8A8E2ABDB}"/>
              </a:ext>
            </a:extLst>
          </p:cNvPr>
          <p:cNvGrpSpPr>
            <a:grpSpLocks/>
          </p:cNvGrpSpPr>
          <p:nvPr/>
        </p:nvGrpSpPr>
        <p:grpSpPr bwMode="auto">
          <a:xfrm>
            <a:off x="727075" y="2044700"/>
            <a:ext cx="7620000" cy="2797175"/>
            <a:chOff x="278" y="918"/>
            <a:chExt cx="4800" cy="1762"/>
          </a:xfrm>
        </p:grpSpPr>
        <p:pic>
          <p:nvPicPr>
            <p:cNvPr id="18436" name="Picture 11" descr="adata450_chip">
              <a:extLst>
                <a:ext uri="{FF2B5EF4-FFF2-40B4-BE49-F238E27FC236}">
                  <a16:creationId xmlns:a16="http://schemas.microsoft.com/office/drawing/2014/main" id="{261F3274-051F-4B8D-86CF-8BFFFCB81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 y="918"/>
              <a:ext cx="2442" cy="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8" name="Rectangle 12">
              <a:extLst>
                <a:ext uri="{FF2B5EF4-FFF2-40B4-BE49-F238E27FC236}">
                  <a16:creationId xmlns:a16="http://schemas.microsoft.com/office/drawing/2014/main" id="{B75277AD-E1D7-4D5B-A5D0-DF6AE29B1A61}"/>
                </a:ext>
              </a:extLst>
            </p:cNvPr>
            <p:cNvSpPr>
              <a:spLocks noChangeArrowheads="1"/>
            </p:cNvSpPr>
            <p:nvPr/>
          </p:nvSpPr>
          <p:spPr bwMode="auto">
            <a:xfrm>
              <a:off x="740" y="2200"/>
              <a:ext cx="1518" cy="480"/>
            </a:xfrm>
            <a:prstGeom prst="rect">
              <a:avLst/>
            </a:prstGeom>
            <a:noFill/>
            <a:ln w="9525">
              <a:noFill/>
              <a:miter lim="800000"/>
              <a:headEnd/>
              <a:tailEnd/>
            </a:ln>
            <a:effectLst/>
          </p:spPr>
          <p:txBody>
            <a:bodyPr>
              <a:spAutoFit/>
            </a:bodyPr>
            <a:lstStyle/>
            <a:p>
              <a:pPr algn="ctr" eaLnBrk="1" hangingPunct="1">
                <a:defRPr/>
              </a:pPr>
              <a:r>
                <a:rPr lang="en-US" sz="4400" b="1">
                  <a:solidFill>
                    <a:srgbClr val="A50021"/>
                  </a:solidFill>
                  <a:effectLst>
                    <a:outerShdw blurRad="38100" dist="38100" dir="2700000" algn="tl">
                      <a:srgbClr val="C0C0C0"/>
                    </a:outerShdw>
                  </a:effectLst>
                  <a:latin typeface="Arial" charset="0"/>
                </a:rPr>
                <a:t>RAM</a:t>
              </a:r>
            </a:p>
          </p:txBody>
        </p:sp>
        <p:sp>
          <p:nvSpPr>
            <p:cNvPr id="60429" name="Rectangle 13">
              <a:extLst>
                <a:ext uri="{FF2B5EF4-FFF2-40B4-BE49-F238E27FC236}">
                  <a16:creationId xmlns:a16="http://schemas.microsoft.com/office/drawing/2014/main" id="{42B1EC4C-7054-42E4-8FCC-D20A9FABCEAC}"/>
                </a:ext>
              </a:extLst>
            </p:cNvPr>
            <p:cNvSpPr>
              <a:spLocks noChangeArrowheads="1"/>
            </p:cNvSpPr>
            <p:nvPr/>
          </p:nvSpPr>
          <p:spPr bwMode="auto">
            <a:xfrm>
              <a:off x="3453" y="2200"/>
              <a:ext cx="1518" cy="480"/>
            </a:xfrm>
            <a:prstGeom prst="rect">
              <a:avLst/>
            </a:prstGeom>
            <a:noFill/>
            <a:ln w="9525">
              <a:noFill/>
              <a:miter lim="800000"/>
              <a:headEnd/>
              <a:tailEnd/>
            </a:ln>
            <a:effectLst/>
          </p:spPr>
          <p:txBody>
            <a:bodyPr>
              <a:spAutoFit/>
            </a:bodyPr>
            <a:lstStyle/>
            <a:p>
              <a:pPr algn="ctr" eaLnBrk="1" hangingPunct="1">
                <a:defRPr/>
              </a:pPr>
              <a:r>
                <a:rPr lang="en-US" sz="4400" b="1">
                  <a:solidFill>
                    <a:srgbClr val="A50021"/>
                  </a:solidFill>
                  <a:effectLst>
                    <a:outerShdw blurRad="38100" dist="38100" dir="2700000" algn="tl">
                      <a:srgbClr val="C0C0C0"/>
                    </a:outerShdw>
                  </a:effectLst>
                  <a:latin typeface="Arial" charset="0"/>
                </a:rPr>
                <a:t>ROM</a:t>
              </a:r>
            </a:p>
          </p:txBody>
        </p:sp>
        <p:pic>
          <p:nvPicPr>
            <p:cNvPr id="18439" name="Picture 15" descr="ROM Bioschip">
              <a:extLst>
                <a:ext uri="{FF2B5EF4-FFF2-40B4-BE49-F238E27FC236}">
                  <a16:creationId xmlns:a16="http://schemas.microsoft.com/office/drawing/2014/main" id="{5D35283C-CB99-4067-A0FC-57E9CA6E8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 y="969"/>
              <a:ext cx="1732"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8F04E53-BAEC-4EA0-92A7-928C07B154E7}"/>
              </a:ext>
            </a:extLst>
          </p:cNvPr>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eaLnBrk="1" hangingPunct="1">
              <a:defRPr/>
            </a:pPr>
            <a:r>
              <a:rPr lang="en-US" sz="4400" b="1">
                <a:solidFill>
                  <a:srgbClr val="A50021"/>
                </a:solidFill>
                <a:effectLst>
                  <a:outerShdw blurRad="38100" dist="38100" dir="2700000" algn="tl">
                    <a:srgbClr val="C0C0C0"/>
                  </a:outerShdw>
                </a:effectLst>
                <a:latin typeface="Arial" charset="0"/>
              </a:rPr>
              <a:t>Computer Hardware</a:t>
            </a:r>
          </a:p>
        </p:txBody>
      </p:sp>
      <p:pic>
        <p:nvPicPr>
          <p:cNvPr id="63496" name="Picture 8" descr="CPU CHIP">
            <a:extLst>
              <a:ext uri="{FF2B5EF4-FFF2-40B4-BE49-F238E27FC236}">
                <a16:creationId xmlns:a16="http://schemas.microsoft.com/office/drawing/2014/main" id="{A87827E4-38F3-462D-9A10-11B5D5B0C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664" t="13718" r="3807" b="12822"/>
          <a:stretch>
            <a:fillRect/>
          </a:stretch>
        </p:blipFill>
        <p:spPr bwMode="auto">
          <a:xfrm>
            <a:off x="390525" y="1374775"/>
            <a:ext cx="2538413"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Rectangle 9">
            <a:extLst>
              <a:ext uri="{FF2B5EF4-FFF2-40B4-BE49-F238E27FC236}">
                <a16:creationId xmlns:a16="http://schemas.microsoft.com/office/drawing/2014/main" id="{71764A75-0F9E-4311-B6B4-4B36D9537359}"/>
              </a:ext>
            </a:extLst>
          </p:cNvPr>
          <p:cNvSpPr>
            <a:spLocks noChangeArrowheads="1"/>
          </p:cNvSpPr>
          <p:nvPr/>
        </p:nvSpPr>
        <p:spPr bwMode="auto">
          <a:xfrm>
            <a:off x="457200" y="4022725"/>
            <a:ext cx="8307388" cy="1998663"/>
          </a:xfrm>
          <a:prstGeom prst="rect">
            <a:avLst/>
          </a:prstGeom>
          <a:noFill/>
          <a:ln w="9525">
            <a:noFill/>
            <a:miter lim="800000"/>
            <a:headEnd/>
            <a:tailEnd/>
          </a:ln>
          <a:effectLst/>
        </p:spPr>
        <p:txBody>
          <a:bodyPr anchor="ctr"/>
          <a:lstStyle/>
          <a:p>
            <a:pPr algn="ctr" eaLnBrk="1" hangingPunct="1">
              <a:defRPr/>
            </a:pPr>
            <a:r>
              <a:rPr lang="en-US" sz="4400" b="1">
                <a:solidFill>
                  <a:srgbClr val="A50021"/>
                </a:solidFill>
                <a:effectLst>
                  <a:outerShdw blurRad="38100" dist="38100" dir="2700000" algn="tl">
                    <a:srgbClr val="C0C0C0"/>
                  </a:outerShdw>
                </a:effectLst>
                <a:latin typeface="Arial" charset="0"/>
              </a:rPr>
              <a:t>Central Processing Unit (CPU)</a:t>
            </a:r>
            <a:br>
              <a:rPr lang="en-US" sz="4400" b="1">
                <a:solidFill>
                  <a:srgbClr val="A50021"/>
                </a:solidFill>
                <a:effectLst>
                  <a:outerShdw blurRad="38100" dist="38100" dir="2700000" algn="tl">
                    <a:srgbClr val="C0C0C0"/>
                  </a:outerShdw>
                </a:effectLst>
                <a:latin typeface="Arial" charset="0"/>
              </a:rPr>
            </a:br>
            <a:r>
              <a:rPr lang="en-US" sz="4400" b="1">
                <a:solidFill>
                  <a:srgbClr val="A50021"/>
                </a:solidFill>
                <a:effectLst>
                  <a:outerShdw blurRad="38100" dist="38100" dir="2700000" algn="tl">
                    <a:srgbClr val="C0C0C0"/>
                  </a:outerShdw>
                </a:effectLst>
                <a:latin typeface="Arial" charset="0"/>
              </a:rPr>
              <a:t>or</a:t>
            </a:r>
            <a:br>
              <a:rPr lang="en-US" sz="4400" b="1">
                <a:solidFill>
                  <a:srgbClr val="A50021"/>
                </a:solidFill>
                <a:effectLst>
                  <a:outerShdw blurRad="38100" dist="38100" dir="2700000" algn="tl">
                    <a:srgbClr val="C0C0C0"/>
                  </a:outerShdw>
                </a:effectLst>
                <a:latin typeface="Arial" charset="0"/>
              </a:rPr>
            </a:br>
            <a:r>
              <a:rPr lang="en-US" sz="4400" b="1">
                <a:solidFill>
                  <a:srgbClr val="A50021"/>
                </a:solidFill>
                <a:effectLst>
                  <a:outerShdw blurRad="38100" dist="38100" dir="2700000" algn="tl">
                    <a:srgbClr val="C0C0C0"/>
                  </a:outerShdw>
                </a:effectLst>
                <a:latin typeface="Arial" charset="0"/>
              </a:rPr>
              <a:t>Microprocessor</a:t>
            </a:r>
          </a:p>
        </p:txBody>
      </p:sp>
      <p:pic>
        <p:nvPicPr>
          <p:cNvPr id="19461" name="Picture 10" descr="pentium4 CPU">
            <a:extLst>
              <a:ext uri="{FF2B5EF4-FFF2-40B4-BE49-F238E27FC236}">
                <a16:creationId xmlns:a16="http://schemas.microsoft.com/office/drawing/2014/main" id="{4AD53125-2B89-482C-9CC9-58FDF4B92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646" b="8646"/>
          <a:stretch>
            <a:fillRect/>
          </a:stretch>
        </p:blipFill>
        <p:spPr bwMode="auto">
          <a:xfrm>
            <a:off x="3421063" y="1954213"/>
            <a:ext cx="2497137"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3500" name="Object 12">
            <a:extLst>
              <a:ext uri="{FF2B5EF4-FFF2-40B4-BE49-F238E27FC236}">
                <a16:creationId xmlns:a16="http://schemas.microsoft.com/office/drawing/2014/main" id="{523B7C08-C92F-4B3B-AB2C-D29FA6C26124}"/>
              </a:ext>
            </a:extLst>
          </p:cNvPr>
          <p:cNvGraphicFramePr>
            <a:graphicFrameLocks noChangeAspect="1"/>
          </p:cNvGraphicFramePr>
          <p:nvPr/>
        </p:nvGraphicFramePr>
        <p:xfrm>
          <a:off x="6273800" y="1417638"/>
          <a:ext cx="2098675" cy="1509712"/>
        </p:xfrm>
        <a:graphic>
          <a:graphicData uri="http://schemas.openxmlformats.org/presentationml/2006/ole">
            <mc:AlternateContent xmlns:mc="http://schemas.openxmlformats.org/markup-compatibility/2006">
              <mc:Choice xmlns:v="urn:schemas-microsoft-com:vml" Requires="v">
                <p:oleObj spid="_x0000_s41987" name="Image" r:id="rId5" imgW="3212698" imgH="2311111" progId="PhotoshopElements.Image.3">
                  <p:embed/>
                </p:oleObj>
              </mc:Choice>
              <mc:Fallback>
                <p:oleObj name="Image" r:id="rId5" imgW="3212698" imgH="2311111" progId="PhotoshopElements.Image.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1417638"/>
                        <a:ext cx="2098675" cy="150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500"/>
                                  </p:stCondLst>
                                  <p:childTnLst>
                                    <p:set>
                                      <p:cBhvr>
                                        <p:cTn id="6" dur="1" fill="hold">
                                          <p:stCondLst>
                                            <p:cond delay="0"/>
                                          </p:stCondLst>
                                        </p:cTn>
                                        <p:tgtEl>
                                          <p:spTgt spid="63496"/>
                                        </p:tgtEl>
                                        <p:attrNameLst>
                                          <p:attrName>style.visibility</p:attrName>
                                        </p:attrNameLst>
                                      </p:cBhvr>
                                      <p:to>
                                        <p:strVal val="visible"/>
                                      </p:to>
                                    </p:set>
                                    <p:animEffect transition="in" filter="fade">
                                      <p:cBhvr>
                                        <p:cTn id="7" dur="2000"/>
                                        <p:tgtEl>
                                          <p:spTgt spid="63496"/>
                                        </p:tgtEl>
                                      </p:cBhvr>
                                    </p:animEffect>
                                  </p:childTnLst>
                                </p:cTn>
                              </p:par>
                            </p:childTnLst>
                          </p:cTn>
                        </p:par>
                        <p:par>
                          <p:cTn id="8" fill="hold" nodeType="afterGroup">
                            <p:stCondLst>
                              <p:cond delay="2500"/>
                            </p:stCondLst>
                            <p:childTnLst>
                              <p:par>
                                <p:cTn id="9" presetID="10" presetClass="entr" presetSubtype="0" fill="hold" nodeType="afterEffect">
                                  <p:stCondLst>
                                    <p:cond delay="500"/>
                                  </p:stCondLst>
                                  <p:childTnLst>
                                    <p:set>
                                      <p:cBhvr>
                                        <p:cTn id="10" dur="1" fill="hold">
                                          <p:stCondLst>
                                            <p:cond delay="0"/>
                                          </p:stCondLst>
                                        </p:cTn>
                                        <p:tgtEl>
                                          <p:spTgt spid="63500"/>
                                        </p:tgtEl>
                                        <p:attrNameLst>
                                          <p:attrName>style.visibility</p:attrName>
                                        </p:attrNameLst>
                                      </p:cBhvr>
                                      <p:to>
                                        <p:strVal val="visible"/>
                                      </p:to>
                                    </p:set>
                                    <p:animEffect transition="in" filter="fade">
                                      <p:cBhvr>
                                        <p:cTn id="11" dur="2000"/>
                                        <p:tgtEl>
                                          <p:spTgt spid="63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8D90FE8-A8FE-4950-82A7-D2E926CA0861}"/>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C0C0C0"/>
                  </a:outerShdw>
                </a:effectLst>
              </a:rPr>
              <a:t>Central Processing Unit</a:t>
            </a:r>
          </a:p>
        </p:txBody>
      </p:sp>
      <p:pic>
        <p:nvPicPr>
          <p:cNvPr id="20483" name="Picture 5" descr="Central Processing Unit (CPU) and Microcontrollers">
            <a:extLst>
              <a:ext uri="{FF2B5EF4-FFF2-40B4-BE49-F238E27FC236}">
                <a16:creationId xmlns:a16="http://schemas.microsoft.com/office/drawing/2014/main" id="{7313A035-88A9-4631-BEB7-3BF6C6FD51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35113" y="1600200"/>
            <a:ext cx="6073775" cy="4525963"/>
          </a:xfrm>
          <a:ln w="38100">
            <a:solidFill>
              <a:srgbClr val="000000"/>
            </a:solidFill>
            <a:miter lim="800000"/>
            <a:headEnd/>
            <a:tailEnd/>
          </a:ln>
          <a:effectLst>
            <a:outerShdw dist="107763" dir="2700000" algn="ctr" rotWithShape="0">
              <a:srgbClr val="808080">
                <a:alpha val="50000"/>
              </a:srgbClr>
            </a:outerShdw>
          </a:effectLst>
        </p:spPr>
      </p:pic>
    </p:spTree>
  </p:cSld>
  <p:clrMapOvr>
    <a:masterClrMapping/>
  </p:clrMapOvr>
  <p:transition spd="slow">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7A2075E-161B-4DF7-98C6-ACECC6FE5E9F}"/>
              </a:ext>
            </a:extLst>
          </p:cNvPr>
          <p:cNvSpPr>
            <a:spLocks noGrp="1" noChangeArrowheads="1"/>
          </p:cNvSpPr>
          <p:nvPr>
            <p:ph type="title"/>
          </p:nvPr>
        </p:nvSpPr>
        <p:spPr>
          <a:xfrm>
            <a:off x="685800" y="762000"/>
            <a:ext cx="7772400" cy="844550"/>
          </a:xfrm>
        </p:spPr>
        <p:txBody>
          <a:bodyPr/>
          <a:lstStyle/>
          <a:p>
            <a:pPr eaLnBrk="1" hangingPunct="1"/>
            <a:r>
              <a:rPr lang="en-US" altLang="zh-TW">
                <a:ea typeface="新細明體" panose="02020500000000000000" pitchFamily="18" charset="-120"/>
              </a:rPr>
              <a:t>CPU</a:t>
            </a:r>
          </a:p>
        </p:txBody>
      </p:sp>
      <p:sp>
        <p:nvSpPr>
          <p:cNvPr id="21507" name="Rectangle 3">
            <a:extLst>
              <a:ext uri="{FF2B5EF4-FFF2-40B4-BE49-F238E27FC236}">
                <a16:creationId xmlns:a16="http://schemas.microsoft.com/office/drawing/2014/main" id="{6784E60E-4CAE-41A0-90E0-4224126C4A5F}"/>
              </a:ext>
            </a:extLst>
          </p:cNvPr>
          <p:cNvSpPr>
            <a:spLocks noGrp="1" noChangeArrowheads="1"/>
          </p:cNvSpPr>
          <p:nvPr>
            <p:ph type="body" idx="1"/>
          </p:nvPr>
        </p:nvSpPr>
        <p:spPr>
          <a:xfrm>
            <a:off x="685800" y="1676400"/>
            <a:ext cx="7772400" cy="4419600"/>
          </a:xfrm>
        </p:spPr>
        <p:txBody>
          <a:bodyPr/>
          <a:lstStyle/>
          <a:p>
            <a:pPr eaLnBrk="1" hangingPunct="1"/>
            <a:r>
              <a:rPr lang="en-US" altLang="zh-TW">
                <a:ea typeface="新細明體" panose="02020500000000000000" pitchFamily="18" charset="-120"/>
              </a:rPr>
              <a:t>A CPU consists of two parts, the </a:t>
            </a:r>
            <a:r>
              <a:rPr lang="en-US" altLang="zh-TW" u="sng">
                <a:ea typeface="新細明體" panose="02020500000000000000" pitchFamily="18" charset="-120"/>
              </a:rPr>
              <a:t>ALU</a:t>
            </a:r>
            <a:r>
              <a:rPr lang="en-US" altLang="zh-TW">
                <a:ea typeface="新細明體" panose="02020500000000000000" pitchFamily="18" charset="-120"/>
              </a:rPr>
              <a:t> and the </a:t>
            </a:r>
            <a:r>
              <a:rPr lang="en-US" altLang="zh-TW" u="sng">
                <a:ea typeface="新細明體" panose="02020500000000000000" pitchFamily="18" charset="-120"/>
              </a:rPr>
              <a:t>CU</a:t>
            </a:r>
            <a:r>
              <a:rPr lang="en-US" altLang="zh-TW">
                <a:ea typeface="新細明體" panose="02020500000000000000" pitchFamily="18" charset="-120"/>
              </a:rPr>
              <a:t>.</a:t>
            </a:r>
          </a:p>
          <a:p>
            <a:pPr eaLnBrk="1" hangingPunct="1"/>
            <a:r>
              <a:rPr lang="en-US" altLang="zh-TW">
                <a:ea typeface="新細明體" panose="02020500000000000000" pitchFamily="18" charset="-120"/>
              </a:rPr>
              <a:t>Both the ALU and the CU contains </a:t>
            </a:r>
            <a:r>
              <a:rPr lang="en-US" altLang="zh-TW" u="sng">
                <a:ea typeface="新細明體" panose="02020500000000000000" pitchFamily="18" charset="-120"/>
              </a:rPr>
              <a:t>registers</a:t>
            </a:r>
            <a:r>
              <a:rPr lang="en-US" altLang="zh-TW">
                <a:ea typeface="新細明體" panose="02020500000000000000" pitchFamily="18" charset="-120"/>
              </a:rPr>
              <a:t>, which are</a:t>
            </a:r>
          </a:p>
          <a:p>
            <a:pPr lvl="1" eaLnBrk="1" hangingPunct="1"/>
            <a:r>
              <a:rPr lang="en-US" altLang="zh-TW" u="sng">
                <a:ea typeface="新細明體" panose="02020500000000000000" pitchFamily="18" charset="-120"/>
              </a:rPr>
              <a:t>high-speed</a:t>
            </a:r>
            <a:r>
              <a:rPr lang="en-US" altLang="zh-TW">
                <a:ea typeface="新細明體" panose="02020500000000000000" pitchFamily="18" charset="-120"/>
              </a:rPr>
              <a:t> memory </a:t>
            </a:r>
          </a:p>
          <a:p>
            <a:pPr lvl="1" eaLnBrk="1" hangingPunct="1"/>
            <a:r>
              <a:rPr lang="en-US" altLang="zh-TW" u="sng">
                <a:ea typeface="新細明體" panose="02020500000000000000" pitchFamily="18" charset="-120"/>
              </a:rPr>
              <a:t>temporarily hold data and instructions</a:t>
            </a:r>
            <a:r>
              <a:rPr lang="en-US" altLang="zh-TW">
                <a:ea typeface="新細明體" panose="02020500000000000000" pitchFamily="18" charset="-120"/>
              </a:rPr>
              <a:t> during processing.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17660FD-9D63-46A9-9E92-6D627433213C}"/>
              </a:ext>
            </a:extLst>
          </p:cNvPr>
          <p:cNvSpPr>
            <a:spLocks noGrp="1" noChangeArrowheads="1"/>
          </p:cNvSpPr>
          <p:nvPr>
            <p:ph type="title"/>
          </p:nvPr>
        </p:nvSpPr>
        <p:spPr>
          <a:xfrm>
            <a:off x="304800" y="762000"/>
            <a:ext cx="8534400" cy="768350"/>
          </a:xfrm>
        </p:spPr>
        <p:txBody>
          <a:bodyPr/>
          <a:lstStyle/>
          <a:p>
            <a:pPr eaLnBrk="1" hangingPunct="1"/>
            <a:r>
              <a:rPr lang="en-US" altLang="zh-TW">
                <a:ea typeface="新細明體" panose="02020500000000000000" pitchFamily="18" charset="-120"/>
              </a:rPr>
              <a:t>CPU Performance depends on</a:t>
            </a:r>
            <a:r>
              <a:rPr lang="en-US" altLang="zh-TW">
                <a:latin typeface="Times New Roman" panose="02020603050405020304" pitchFamily="18" charset="0"/>
                <a:ea typeface="新細明體" panose="02020500000000000000" pitchFamily="18" charset="-120"/>
              </a:rPr>
              <a:t>…</a:t>
            </a:r>
            <a:endParaRPr lang="en-US" altLang="zh-TW">
              <a:ea typeface="新細明體" panose="02020500000000000000" pitchFamily="18" charset="-120"/>
            </a:endParaRPr>
          </a:p>
        </p:txBody>
      </p:sp>
      <p:sp>
        <p:nvSpPr>
          <p:cNvPr id="22531" name="Rectangle 3">
            <a:extLst>
              <a:ext uri="{FF2B5EF4-FFF2-40B4-BE49-F238E27FC236}">
                <a16:creationId xmlns:a16="http://schemas.microsoft.com/office/drawing/2014/main" id="{74971725-B150-4E38-94F2-5C515C2D7A12}"/>
              </a:ext>
            </a:extLst>
          </p:cNvPr>
          <p:cNvSpPr>
            <a:spLocks noGrp="1" noChangeArrowheads="1"/>
          </p:cNvSpPr>
          <p:nvPr>
            <p:ph type="body" idx="1"/>
          </p:nvPr>
        </p:nvSpPr>
        <p:spPr>
          <a:xfrm>
            <a:off x="685800" y="1524000"/>
            <a:ext cx="7772400" cy="4572000"/>
          </a:xfrm>
        </p:spPr>
        <p:txBody>
          <a:bodyPr/>
          <a:lstStyle/>
          <a:p>
            <a:pPr eaLnBrk="1" hangingPunct="1"/>
            <a:r>
              <a:rPr lang="en-US" altLang="zh-TW">
                <a:ea typeface="新細明體" panose="02020500000000000000" pitchFamily="18" charset="-120"/>
              </a:rPr>
              <a:t>Clock rate</a:t>
            </a:r>
          </a:p>
          <a:p>
            <a:pPr lvl="1" eaLnBrk="1" hangingPunct="1"/>
            <a:r>
              <a:rPr lang="en-US" altLang="zh-TW">
                <a:ea typeface="新細明體" panose="02020500000000000000" pitchFamily="18" charset="-120"/>
              </a:rPr>
              <a:t>the </a:t>
            </a:r>
            <a:r>
              <a:rPr lang="en-US" altLang="zh-TW" u="sng">
                <a:ea typeface="新細明體" panose="02020500000000000000" pitchFamily="18" charset="-120"/>
              </a:rPr>
              <a:t>speed at which the CPU can execute an instruction</a:t>
            </a:r>
            <a:r>
              <a:rPr lang="en-US" altLang="zh-TW">
                <a:ea typeface="新細明體" panose="02020500000000000000" pitchFamily="18" charset="-120"/>
              </a:rPr>
              <a:t>.</a:t>
            </a:r>
          </a:p>
          <a:p>
            <a:pPr lvl="1" eaLnBrk="1" hangingPunct="1"/>
            <a:r>
              <a:rPr lang="en-US" altLang="zh-TW">
                <a:ea typeface="新細明體" panose="02020500000000000000" pitchFamily="18" charset="-120"/>
              </a:rPr>
              <a:t>unit is Hertz (</a:t>
            </a:r>
            <a:r>
              <a:rPr lang="en-US" altLang="zh-TW" u="sng">
                <a:ea typeface="新細明體" panose="02020500000000000000" pitchFamily="18" charset="-120"/>
              </a:rPr>
              <a:t>Hz</a:t>
            </a:r>
            <a:r>
              <a:rPr lang="en-US" altLang="zh-TW">
                <a:ea typeface="新細明體" panose="02020500000000000000" pitchFamily="18" charset="-12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C991919-6666-4AD5-8C10-E6784CE6CFE2}"/>
              </a:ext>
            </a:extLst>
          </p:cNvPr>
          <p:cNvSpPr>
            <a:spLocks noGrp="1" noChangeArrowheads="1"/>
          </p:cNvSpPr>
          <p:nvPr>
            <p:ph type="title"/>
          </p:nvPr>
        </p:nvSpPr>
        <p:spPr>
          <a:xfrm>
            <a:off x="685800" y="762000"/>
            <a:ext cx="7772400" cy="768350"/>
          </a:xfrm>
        </p:spPr>
        <p:txBody>
          <a:bodyPr/>
          <a:lstStyle/>
          <a:p>
            <a:pPr eaLnBrk="1" hangingPunct="1"/>
            <a:r>
              <a:rPr lang="en-US" altLang="zh-TW">
                <a:ea typeface="新細明體" panose="02020500000000000000" pitchFamily="18" charset="-120"/>
              </a:rPr>
              <a:t>CPU Performance depends on</a:t>
            </a:r>
            <a:r>
              <a:rPr lang="en-US" altLang="zh-TW">
                <a:latin typeface="Times New Roman" panose="02020603050405020304" pitchFamily="18" charset="0"/>
                <a:ea typeface="新細明體" panose="02020500000000000000" pitchFamily="18" charset="-120"/>
              </a:rPr>
              <a:t>…</a:t>
            </a:r>
            <a:endParaRPr lang="en-US" altLang="zh-TW">
              <a:ea typeface="新細明體" panose="02020500000000000000" pitchFamily="18" charset="-120"/>
            </a:endParaRPr>
          </a:p>
        </p:txBody>
      </p:sp>
      <p:sp>
        <p:nvSpPr>
          <p:cNvPr id="23555" name="Rectangle 3">
            <a:extLst>
              <a:ext uri="{FF2B5EF4-FFF2-40B4-BE49-F238E27FC236}">
                <a16:creationId xmlns:a16="http://schemas.microsoft.com/office/drawing/2014/main" id="{A47002D2-2ABB-48CF-A80F-0006376D8F38}"/>
              </a:ext>
            </a:extLst>
          </p:cNvPr>
          <p:cNvSpPr>
            <a:spLocks noGrp="1" noChangeArrowheads="1"/>
          </p:cNvSpPr>
          <p:nvPr>
            <p:ph type="body" idx="1"/>
          </p:nvPr>
        </p:nvSpPr>
        <p:spPr>
          <a:xfrm>
            <a:off x="685800" y="1600200"/>
            <a:ext cx="7772400" cy="4495800"/>
          </a:xfrm>
        </p:spPr>
        <p:txBody>
          <a:bodyPr/>
          <a:lstStyle/>
          <a:p>
            <a:pPr eaLnBrk="1" hangingPunct="1">
              <a:lnSpc>
                <a:spcPct val="90000"/>
              </a:lnSpc>
            </a:pPr>
            <a:r>
              <a:rPr lang="en-US" altLang="zh-TW" sz="2800">
                <a:ea typeface="新細明體" panose="02020500000000000000" pitchFamily="18" charset="-120"/>
              </a:rPr>
              <a:t>Cache Memory</a:t>
            </a:r>
          </a:p>
          <a:p>
            <a:pPr lvl="1" eaLnBrk="1" hangingPunct="1">
              <a:lnSpc>
                <a:spcPct val="90000"/>
              </a:lnSpc>
            </a:pPr>
            <a:r>
              <a:rPr lang="en-US" altLang="zh-TW" sz="2400">
                <a:ea typeface="新細明體" panose="02020500000000000000" pitchFamily="18" charset="-120"/>
              </a:rPr>
              <a:t>memory that is placed </a:t>
            </a:r>
            <a:r>
              <a:rPr lang="en-US" altLang="zh-TW" sz="2400" u="sng">
                <a:ea typeface="新細明體" panose="02020500000000000000" pitchFamily="18" charset="-120"/>
              </a:rPr>
              <a:t>inside the CPU</a:t>
            </a:r>
            <a:r>
              <a:rPr lang="en-US" altLang="zh-TW" sz="2400">
                <a:ea typeface="新細明體" panose="02020500000000000000" pitchFamily="18" charset="-120"/>
              </a:rPr>
              <a:t>. </a:t>
            </a:r>
          </a:p>
          <a:p>
            <a:pPr lvl="1" eaLnBrk="1" hangingPunct="1">
              <a:lnSpc>
                <a:spcPct val="90000"/>
              </a:lnSpc>
            </a:pPr>
            <a:r>
              <a:rPr lang="en-US" altLang="zh-TW" sz="2400">
                <a:ea typeface="新細明體" panose="02020500000000000000" pitchFamily="18" charset="-120"/>
              </a:rPr>
              <a:t>it is random access memory (RAM) that a </a:t>
            </a:r>
            <a:r>
              <a:rPr lang="en-US" altLang="zh-TW" sz="2400" u="sng">
                <a:ea typeface="新細明體" panose="02020500000000000000" pitchFamily="18" charset="-120"/>
              </a:rPr>
              <a:t>microprocessor can access more quickly</a:t>
            </a:r>
            <a:r>
              <a:rPr lang="en-US" altLang="zh-TW" sz="2400">
                <a:ea typeface="新細明體" panose="02020500000000000000" pitchFamily="18" charset="-120"/>
              </a:rPr>
              <a:t> than it can access main memory.</a:t>
            </a:r>
          </a:p>
          <a:p>
            <a:pPr lvl="1" eaLnBrk="1" hangingPunct="1">
              <a:lnSpc>
                <a:spcPct val="90000"/>
              </a:lnSpc>
            </a:pPr>
            <a:r>
              <a:rPr lang="en-US" altLang="zh-TW" sz="2400">
                <a:ea typeface="新細明體" panose="02020500000000000000" pitchFamily="18" charset="-120"/>
              </a:rPr>
              <a:t>acts as an </a:t>
            </a:r>
            <a:r>
              <a:rPr lang="en-US" altLang="zh-TW" sz="2400" u="sng">
                <a:ea typeface="新細明體" panose="02020500000000000000" pitchFamily="18" charset="-120"/>
              </a:rPr>
              <a:t>intermediate between registers and the main memory</a:t>
            </a:r>
            <a:r>
              <a:rPr lang="en-US" altLang="zh-TW" sz="2400">
                <a:ea typeface="新細明體" panose="02020500000000000000" pitchFamily="18" charset="-120"/>
              </a:rPr>
              <a:t>.</a:t>
            </a:r>
          </a:p>
          <a:p>
            <a:pPr lvl="1" eaLnBrk="1" hangingPunct="1">
              <a:lnSpc>
                <a:spcPct val="90000"/>
              </a:lnSpc>
            </a:pPr>
            <a:r>
              <a:rPr lang="en-US" altLang="zh-TW" sz="2400">
                <a:ea typeface="新細明體" panose="02020500000000000000" pitchFamily="18" charset="-120"/>
              </a:rPr>
              <a:t>it stores some </a:t>
            </a:r>
            <a:r>
              <a:rPr lang="en-US" altLang="zh-TW" sz="2400" u="sng">
                <a:ea typeface="新細明體" panose="02020500000000000000" pitchFamily="18" charset="-120"/>
              </a:rPr>
              <a:t>frequently accessed data</a:t>
            </a:r>
            <a:r>
              <a:rPr lang="en-US" altLang="zh-TW" sz="2400">
                <a:ea typeface="新細明體" panose="02020500000000000000" pitchFamily="18" charset="-120"/>
              </a:rPr>
              <a:t> so it shorten the time of accessing the RAM.</a:t>
            </a:r>
            <a:endParaRPr lang="en-US" altLang="zh-TW" sz="2400" u="sng">
              <a:ea typeface="新細明體" panose="02020500000000000000" pitchFamily="18" charset="-120"/>
            </a:endParaRPr>
          </a:p>
          <a:p>
            <a:pPr lvl="1" eaLnBrk="1" hangingPunct="1">
              <a:lnSpc>
                <a:spcPct val="90000"/>
              </a:lnSpc>
            </a:pPr>
            <a:r>
              <a:rPr lang="en-US" altLang="zh-TW" sz="2400" u="sng">
                <a:ea typeface="新細明體" panose="02020500000000000000" pitchFamily="18" charset="-120"/>
              </a:rPr>
              <a:t>increasing the size of the cache memory</a:t>
            </a:r>
            <a:r>
              <a:rPr lang="en-US" altLang="zh-TW" sz="2400">
                <a:ea typeface="新細明體" panose="02020500000000000000" pitchFamily="18" charset="-120"/>
              </a:rPr>
              <a:t> will greatly </a:t>
            </a:r>
            <a:r>
              <a:rPr lang="en-US" altLang="zh-TW" sz="2400" u="sng">
                <a:ea typeface="新細明體" panose="02020500000000000000" pitchFamily="18" charset="-120"/>
              </a:rPr>
              <a:t>improve the overall performance of the computer system</a:t>
            </a:r>
            <a:r>
              <a:rPr lang="en-US" altLang="zh-TW" sz="2400">
                <a:ea typeface="新細明體" panose="02020500000000000000" pitchFamily="18" charset="-12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8469185-F5FE-4BAB-852B-049A7D739D87}"/>
              </a:ext>
            </a:extLst>
          </p:cNvPr>
          <p:cNvSpPr>
            <a:spLocks noGrp="1" noChangeArrowheads="1"/>
          </p:cNvSpPr>
          <p:nvPr>
            <p:ph type="title"/>
          </p:nvPr>
        </p:nvSpPr>
        <p:spPr>
          <a:xfrm>
            <a:off x="685800" y="685800"/>
            <a:ext cx="7772400" cy="768350"/>
          </a:xfrm>
        </p:spPr>
        <p:txBody>
          <a:bodyPr/>
          <a:lstStyle/>
          <a:p>
            <a:pPr eaLnBrk="1" hangingPunct="1"/>
            <a:r>
              <a:rPr lang="en-US" altLang="zh-TW">
                <a:ea typeface="新細明體" panose="02020500000000000000" pitchFamily="18" charset="-120"/>
              </a:rPr>
              <a:t>Different kind of CPU</a:t>
            </a:r>
          </a:p>
        </p:txBody>
      </p:sp>
      <p:sp>
        <p:nvSpPr>
          <p:cNvPr id="22531" name="Rectangle 3">
            <a:extLst>
              <a:ext uri="{FF2B5EF4-FFF2-40B4-BE49-F238E27FC236}">
                <a16:creationId xmlns:a16="http://schemas.microsoft.com/office/drawing/2014/main" id="{267D2631-860E-4E82-996F-A9030F089E38}"/>
              </a:ext>
            </a:extLst>
          </p:cNvPr>
          <p:cNvSpPr>
            <a:spLocks noGrp="1" noChangeArrowheads="1"/>
          </p:cNvSpPr>
          <p:nvPr>
            <p:ph type="body" idx="1"/>
          </p:nvPr>
        </p:nvSpPr>
        <p:spPr>
          <a:xfrm>
            <a:off x="685800" y="1600200"/>
            <a:ext cx="2819400" cy="4495800"/>
          </a:xfrm>
        </p:spPr>
        <p:txBody>
          <a:bodyPr/>
          <a:lstStyle/>
          <a:p>
            <a:pPr eaLnBrk="1" hangingPunct="1">
              <a:lnSpc>
                <a:spcPct val="90000"/>
              </a:lnSpc>
            </a:pPr>
            <a:r>
              <a:rPr lang="en-US" altLang="zh-TW">
                <a:ea typeface="新細明體" panose="02020500000000000000" pitchFamily="18" charset="-120"/>
              </a:rPr>
              <a:t>Intel</a:t>
            </a:r>
          </a:p>
          <a:p>
            <a:pPr lvl="1" eaLnBrk="1" hangingPunct="1">
              <a:lnSpc>
                <a:spcPct val="90000"/>
              </a:lnSpc>
            </a:pPr>
            <a:r>
              <a:rPr lang="en-US" altLang="zh-TW">
                <a:ea typeface="新細明體" panose="02020500000000000000" pitchFamily="18" charset="-120"/>
              </a:rPr>
              <a:t>Celeron</a:t>
            </a:r>
          </a:p>
          <a:p>
            <a:pPr lvl="1" eaLnBrk="1" hangingPunct="1">
              <a:lnSpc>
                <a:spcPct val="90000"/>
              </a:lnSpc>
            </a:pPr>
            <a:r>
              <a:rPr lang="en-US" altLang="zh-TW">
                <a:ea typeface="新細明體" panose="02020500000000000000" pitchFamily="18" charset="-120"/>
              </a:rPr>
              <a:t>Pentium 4</a:t>
            </a:r>
          </a:p>
          <a:p>
            <a:pPr lvl="1" eaLnBrk="1" hangingPunct="1">
              <a:lnSpc>
                <a:spcPct val="90000"/>
              </a:lnSpc>
            </a:pPr>
            <a:r>
              <a:rPr lang="en-US" altLang="zh-TW">
                <a:ea typeface="新細明體" panose="02020500000000000000" pitchFamily="18" charset="-120"/>
              </a:rPr>
              <a:t>Xeon</a:t>
            </a:r>
          </a:p>
          <a:p>
            <a:pPr eaLnBrk="1" hangingPunct="1">
              <a:lnSpc>
                <a:spcPct val="90000"/>
              </a:lnSpc>
            </a:pPr>
            <a:r>
              <a:rPr lang="en-US" altLang="zh-TW">
                <a:ea typeface="新細明體" panose="02020500000000000000" pitchFamily="18" charset="-120"/>
              </a:rPr>
              <a:t>AMD</a:t>
            </a:r>
          </a:p>
          <a:p>
            <a:pPr lvl="1" eaLnBrk="1" hangingPunct="1">
              <a:lnSpc>
                <a:spcPct val="90000"/>
              </a:lnSpc>
            </a:pPr>
            <a:r>
              <a:rPr lang="en-US" altLang="zh-TW">
                <a:ea typeface="新細明體" panose="02020500000000000000" pitchFamily="18" charset="-120"/>
              </a:rPr>
              <a:t>Duron</a:t>
            </a:r>
          </a:p>
          <a:p>
            <a:pPr lvl="1" eaLnBrk="1" hangingPunct="1">
              <a:lnSpc>
                <a:spcPct val="90000"/>
              </a:lnSpc>
            </a:pPr>
            <a:r>
              <a:rPr lang="en-US" altLang="zh-TW">
                <a:ea typeface="新細明體" panose="02020500000000000000" pitchFamily="18" charset="-120"/>
              </a:rPr>
              <a:t>Athlon XP</a:t>
            </a:r>
          </a:p>
          <a:p>
            <a:pPr lvl="1" eaLnBrk="1" hangingPunct="1">
              <a:lnSpc>
                <a:spcPct val="90000"/>
              </a:lnSpc>
            </a:pPr>
            <a:r>
              <a:rPr lang="en-US" altLang="zh-TW">
                <a:ea typeface="新細明體" panose="02020500000000000000" pitchFamily="18" charset="-120"/>
              </a:rPr>
              <a:t>Sempron</a:t>
            </a:r>
          </a:p>
          <a:p>
            <a:pPr lvl="1" eaLnBrk="1" hangingPunct="1">
              <a:lnSpc>
                <a:spcPct val="90000"/>
              </a:lnSpc>
            </a:pPr>
            <a:r>
              <a:rPr lang="en-US" altLang="zh-TW">
                <a:ea typeface="新細明體" panose="02020500000000000000" pitchFamily="18" charset="-120"/>
              </a:rPr>
              <a:t>Athlon 64</a:t>
            </a:r>
          </a:p>
        </p:txBody>
      </p:sp>
      <p:sp>
        <p:nvSpPr>
          <p:cNvPr id="22533" name="Rectangle 5">
            <a:extLst>
              <a:ext uri="{FF2B5EF4-FFF2-40B4-BE49-F238E27FC236}">
                <a16:creationId xmlns:a16="http://schemas.microsoft.com/office/drawing/2014/main" id="{4972A63C-E8BF-4151-8072-87001E6D7525}"/>
              </a:ext>
            </a:extLst>
          </p:cNvPr>
          <p:cNvSpPr>
            <a:spLocks noChangeArrowheads="1"/>
          </p:cNvSpPr>
          <p:nvPr/>
        </p:nvSpPr>
        <p:spPr bwMode="auto">
          <a:xfrm>
            <a:off x="4419600" y="1905000"/>
            <a:ext cx="3886200" cy="10668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buSzPct val="90000"/>
              <a:buFontTx/>
              <a:buBlip>
                <a:blip r:embed="rId2"/>
              </a:buBlip>
            </a:pPr>
            <a:r>
              <a:rPr kumimoji="1" lang="en-US" altLang="zh-TW">
                <a:latin typeface="Tahoma" panose="020B0604030504040204" pitchFamily="34" charset="0"/>
                <a:ea typeface="新細明體" panose="02020500000000000000" pitchFamily="18" charset="-120"/>
              </a:rPr>
              <a:t>Common features</a:t>
            </a:r>
          </a:p>
          <a:p>
            <a:pPr lvl="1" eaLnBrk="1" hangingPunct="1">
              <a:lnSpc>
                <a:spcPct val="90000"/>
              </a:lnSpc>
              <a:buSzPct val="80000"/>
              <a:buFontTx/>
              <a:buBlip>
                <a:blip r:embed="rId3"/>
              </a:buBlip>
            </a:pPr>
            <a:r>
              <a:rPr kumimoji="1" lang="en-US" altLang="zh-TW">
                <a:latin typeface="Tahoma" panose="020B0604030504040204" pitchFamily="34" charset="0"/>
                <a:ea typeface="新細明體" panose="02020500000000000000" pitchFamily="18" charset="-120"/>
              </a:rPr>
              <a:t>Clock rate &gt; 2GHz</a:t>
            </a:r>
          </a:p>
        </p:txBody>
      </p:sp>
      <p:sp>
        <p:nvSpPr>
          <p:cNvPr id="22534" name="Rectangle 6">
            <a:extLst>
              <a:ext uri="{FF2B5EF4-FFF2-40B4-BE49-F238E27FC236}">
                <a16:creationId xmlns:a16="http://schemas.microsoft.com/office/drawing/2014/main" id="{208CEE5D-27F5-4BAE-9EB3-CC180E28F665}"/>
              </a:ext>
            </a:extLst>
          </p:cNvPr>
          <p:cNvSpPr>
            <a:spLocks noChangeArrowheads="1"/>
          </p:cNvSpPr>
          <p:nvPr/>
        </p:nvSpPr>
        <p:spPr bwMode="auto">
          <a:xfrm>
            <a:off x="4495800" y="3657600"/>
            <a:ext cx="4114800" cy="2438400"/>
          </a:xfrm>
          <a:prstGeom prst="rect">
            <a:avLst/>
          </a:prstGeom>
          <a:solidFill>
            <a:srgbClr val="CC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buSzPct val="90000"/>
              <a:buFontTx/>
              <a:buBlip>
                <a:blip r:embed="rId2"/>
              </a:buBlip>
            </a:pPr>
            <a:r>
              <a:rPr kumimoji="1" lang="en-US" altLang="zh-TW">
                <a:latin typeface="Tahoma" panose="020B0604030504040204" pitchFamily="34" charset="0"/>
                <a:ea typeface="新細明體" panose="02020500000000000000" pitchFamily="18" charset="-120"/>
              </a:rPr>
              <a:t>Differences</a:t>
            </a:r>
          </a:p>
          <a:p>
            <a:pPr lvl="1" eaLnBrk="1" hangingPunct="1">
              <a:lnSpc>
                <a:spcPct val="90000"/>
              </a:lnSpc>
              <a:buSzPct val="80000"/>
              <a:buFontTx/>
              <a:buBlip>
                <a:blip r:embed="rId3"/>
              </a:buBlip>
            </a:pPr>
            <a:r>
              <a:rPr kumimoji="1" lang="en-US" altLang="zh-TW">
                <a:latin typeface="Tahoma" panose="020B0604030504040204" pitchFamily="34" charset="0"/>
                <a:ea typeface="新細明體" panose="02020500000000000000" pitchFamily="18" charset="-120"/>
              </a:rPr>
              <a:t>Word Size</a:t>
            </a:r>
          </a:p>
          <a:p>
            <a:pPr lvl="1" eaLnBrk="1" hangingPunct="1">
              <a:lnSpc>
                <a:spcPct val="90000"/>
              </a:lnSpc>
              <a:buSzPct val="80000"/>
              <a:buFontTx/>
              <a:buBlip>
                <a:blip r:embed="rId3"/>
              </a:buBlip>
            </a:pPr>
            <a:r>
              <a:rPr kumimoji="1" lang="en-US" altLang="zh-TW">
                <a:latin typeface="Tahoma" panose="020B0604030504040204" pitchFamily="34" charset="0"/>
                <a:ea typeface="新細明體" panose="02020500000000000000" pitchFamily="18" charset="-120"/>
              </a:rPr>
              <a:t>Cache Memory Size</a:t>
            </a:r>
          </a:p>
          <a:p>
            <a:pPr lvl="1" eaLnBrk="1" hangingPunct="1">
              <a:lnSpc>
                <a:spcPct val="90000"/>
              </a:lnSpc>
              <a:buSzPct val="80000"/>
              <a:buFontTx/>
              <a:buBlip>
                <a:blip r:embed="rId3"/>
              </a:buBlip>
            </a:pPr>
            <a:r>
              <a:rPr kumimoji="1" lang="en-US" altLang="zh-TW">
                <a:latin typeface="Tahoma" panose="020B0604030504040204" pitchFamily="34" charset="0"/>
                <a:ea typeface="新細明體" panose="02020500000000000000" pitchFamily="18" charset="-120"/>
              </a:rPr>
              <a:t>Front Side Bus</a:t>
            </a:r>
          </a:p>
          <a:p>
            <a:pPr lvl="1" eaLnBrk="1" hangingPunct="1">
              <a:lnSpc>
                <a:spcPct val="90000"/>
              </a:lnSpc>
              <a:buSzPct val="80000"/>
              <a:buFontTx/>
              <a:buBlip>
                <a:blip r:embed="rId3"/>
              </a:buBlip>
            </a:pPr>
            <a:r>
              <a:rPr kumimoji="1" lang="en-US" altLang="zh-TW">
                <a:latin typeface="Tahoma" panose="020B0604030504040204" pitchFamily="34" charset="0"/>
                <a:ea typeface="新細明體" panose="02020500000000000000" pitchFamily="18" charset="-120"/>
              </a:rPr>
              <a:t>No. of transistors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additive="base">
                                        <p:cTn id="7" dur="500" fill="hold"/>
                                        <p:tgtEl>
                                          <p:spTgt spid="22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53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anim calcmode="lin" valueType="num">
                                      <p:cBhvr additive="base">
                                        <p:cTn id="11" dur="500" fill="hold"/>
                                        <p:tgtEl>
                                          <p:spTgt spid="2253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253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anim calcmode="lin" valueType="num">
                                      <p:cBhvr additive="base">
                                        <p:cTn id="15" dur="500" fill="hold"/>
                                        <p:tgtEl>
                                          <p:spTgt spid="2253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53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anim calcmode="lin" valueType="num">
                                      <p:cBhvr additive="base">
                                        <p:cTn id="19" dur="500" fill="hold"/>
                                        <p:tgtEl>
                                          <p:spTgt spid="2253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5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531">
                                            <p:txEl>
                                              <p:pRg st="4" end="4"/>
                                            </p:txEl>
                                          </p:spTgt>
                                        </p:tgtEl>
                                        <p:attrNameLst>
                                          <p:attrName>style.visibility</p:attrName>
                                        </p:attrNameLst>
                                      </p:cBhvr>
                                      <p:to>
                                        <p:strVal val="visible"/>
                                      </p:to>
                                    </p:set>
                                    <p:anim calcmode="lin" valueType="num">
                                      <p:cBhvr additive="base">
                                        <p:cTn id="25" dur="500" fill="hold"/>
                                        <p:tgtEl>
                                          <p:spTgt spid="2253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253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2531">
                                            <p:txEl>
                                              <p:pRg st="5" end="5"/>
                                            </p:txEl>
                                          </p:spTgt>
                                        </p:tgtEl>
                                        <p:attrNameLst>
                                          <p:attrName>style.visibility</p:attrName>
                                        </p:attrNameLst>
                                      </p:cBhvr>
                                      <p:to>
                                        <p:strVal val="visible"/>
                                      </p:to>
                                    </p:set>
                                    <p:anim calcmode="lin" valueType="num">
                                      <p:cBhvr additive="base">
                                        <p:cTn id="29" dur="500" fill="hold"/>
                                        <p:tgtEl>
                                          <p:spTgt spid="2253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2531">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2531">
                                            <p:txEl>
                                              <p:pRg st="6" end="6"/>
                                            </p:txEl>
                                          </p:spTgt>
                                        </p:tgtEl>
                                        <p:attrNameLst>
                                          <p:attrName>style.visibility</p:attrName>
                                        </p:attrNameLst>
                                      </p:cBhvr>
                                      <p:to>
                                        <p:strVal val="visible"/>
                                      </p:to>
                                    </p:set>
                                    <p:anim calcmode="lin" valueType="num">
                                      <p:cBhvr additive="base">
                                        <p:cTn id="33" dur="500" fill="hold"/>
                                        <p:tgtEl>
                                          <p:spTgt spid="22531">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531">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2531">
                                            <p:txEl>
                                              <p:pRg st="7" end="7"/>
                                            </p:txEl>
                                          </p:spTgt>
                                        </p:tgtEl>
                                        <p:attrNameLst>
                                          <p:attrName>style.visibility</p:attrName>
                                        </p:attrNameLst>
                                      </p:cBhvr>
                                      <p:to>
                                        <p:strVal val="visible"/>
                                      </p:to>
                                    </p:set>
                                    <p:anim calcmode="lin" valueType="num">
                                      <p:cBhvr additive="base">
                                        <p:cTn id="37" dur="500" fill="hold"/>
                                        <p:tgtEl>
                                          <p:spTgt spid="22531">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2531">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2531">
                                            <p:txEl>
                                              <p:pRg st="8" end="8"/>
                                            </p:txEl>
                                          </p:spTgt>
                                        </p:tgtEl>
                                        <p:attrNameLst>
                                          <p:attrName>style.visibility</p:attrName>
                                        </p:attrNameLst>
                                      </p:cBhvr>
                                      <p:to>
                                        <p:strVal val="visible"/>
                                      </p:to>
                                    </p:set>
                                    <p:anim calcmode="lin" valueType="num">
                                      <p:cBhvr additive="base">
                                        <p:cTn id="41" dur="500" fill="hold"/>
                                        <p:tgtEl>
                                          <p:spTgt spid="22531">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253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533"/>
                                        </p:tgtEl>
                                        <p:attrNameLst>
                                          <p:attrName>style.visibility</p:attrName>
                                        </p:attrNameLst>
                                      </p:cBhvr>
                                      <p:to>
                                        <p:strVal val="visible"/>
                                      </p:to>
                                    </p:set>
                                    <p:animEffect transition="in" filter="blinds(horizontal)">
                                      <p:cBhvr>
                                        <p:cTn id="47" dur="500"/>
                                        <p:tgtEl>
                                          <p:spTgt spid="225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2534"/>
                                        </p:tgtEl>
                                        <p:attrNameLst>
                                          <p:attrName>style.visibility</p:attrName>
                                        </p:attrNameLst>
                                      </p:cBhvr>
                                      <p:to>
                                        <p:strVal val="visible"/>
                                      </p:to>
                                    </p:set>
                                    <p:animEffect transition="in" filter="box(in)">
                                      <p:cBhvr>
                                        <p:cTn id="52"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P spid="22533" grpId="0" animBg="1" autoUpdateAnimBg="0"/>
      <p:bldP spid="22534"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052" name="Rectangle 4">
            <a:extLst>
              <a:ext uri="{FF2B5EF4-FFF2-40B4-BE49-F238E27FC236}">
                <a16:creationId xmlns:a16="http://schemas.microsoft.com/office/drawing/2014/main" id="{F7FAA57D-B7B0-4A6E-AAE4-40CCA66A617D}"/>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000000"/>
                  </a:outerShdw>
                </a:effectLst>
              </a:rPr>
              <a:t>Computer Hardware</a:t>
            </a:r>
          </a:p>
        </p:txBody>
      </p:sp>
      <p:pic>
        <p:nvPicPr>
          <p:cNvPr id="6147" name="Picture 11" descr="monitor keyboard speakers">
            <a:extLst>
              <a:ext uri="{FF2B5EF4-FFF2-40B4-BE49-F238E27FC236}">
                <a16:creationId xmlns:a16="http://schemas.microsoft.com/office/drawing/2014/main" id="{2FEB8F79-A7A2-4065-A393-93DC631A25C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2238" y="1905000"/>
            <a:ext cx="3357562"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A59F840-25A4-484B-9C89-5F5E3AD01930}"/>
              </a:ext>
            </a:extLst>
          </p:cNvPr>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eaLnBrk="1" hangingPunct="1">
              <a:defRPr/>
            </a:pPr>
            <a:r>
              <a:rPr lang="en-US" sz="4400" b="1">
                <a:solidFill>
                  <a:srgbClr val="A50021"/>
                </a:solidFill>
                <a:effectLst>
                  <a:outerShdw blurRad="38100" dist="38100" dir="2700000" algn="tl">
                    <a:srgbClr val="C0C0C0"/>
                  </a:outerShdw>
                </a:effectLst>
                <a:latin typeface="Arial" charset="0"/>
              </a:rPr>
              <a:t>Computer Hardware</a:t>
            </a:r>
          </a:p>
        </p:txBody>
      </p:sp>
      <p:sp>
        <p:nvSpPr>
          <p:cNvPr id="64516" name="Rectangle 4">
            <a:extLst>
              <a:ext uri="{FF2B5EF4-FFF2-40B4-BE49-F238E27FC236}">
                <a16:creationId xmlns:a16="http://schemas.microsoft.com/office/drawing/2014/main" id="{7673CF60-9120-4ABE-9B33-5D6CD5EE1A71}"/>
              </a:ext>
            </a:extLst>
          </p:cNvPr>
          <p:cNvSpPr>
            <a:spLocks noChangeArrowheads="1"/>
          </p:cNvSpPr>
          <p:nvPr/>
        </p:nvSpPr>
        <p:spPr bwMode="auto">
          <a:xfrm>
            <a:off x="457200" y="4368800"/>
            <a:ext cx="8307388" cy="2016125"/>
          </a:xfrm>
          <a:prstGeom prst="rect">
            <a:avLst/>
          </a:prstGeom>
          <a:noFill/>
          <a:ln w="9525">
            <a:noFill/>
            <a:miter lim="800000"/>
            <a:headEnd/>
            <a:tailEnd/>
          </a:ln>
          <a:effectLst/>
        </p:spPr>
        <p:txBody>
          <a:bodyPr anchor="ctr"/>
          <a:lstStyle/>
          <a:p>
            <a:pPr algn="ctr" eaLnBrk="1" hangingPunct="1">
              <a:defRPr/>
            </a:pPr>
            <a:r>
              <a:rPr lang="en-US" sz="3600" b="1">
                <a:solidFill>
                  <a:srgbClr val="A50021"/>
                </a:solidFill>
                <a:effectLst>
                  <a:outerShdw blurRad="38100" dist="38100" dir="2700000" algn="tl">
                    <a:srgbClr val="C0C0C0"/>
                  </a:outerShdw>
                </a:effectLst>
                <a:latin typeface="Arial" charset="0"/>
              </a:rPr>
              <a:t>The CPU is usually protected</a:t>
            </a:r>
            <a:br>
              <a:rPr lang="en-US" sz="3600" b="1">
                <a:solidFill>
                  <a:srgbClr val="A50021"/>
                </a:solidFill>
                <a:effectLst>
                  <a:outerShdw blurRad="38100" dist="38100" dir="2700000" algn="tl">
                    <a:srgbClr val="C0C0C0"/>
                  </a:outerShdw>
                </a:effectLst>
                <a:latin typeface="Arial" charset="0"/>
              </a:rPr>
            </a:br>
            <a:r>
              <a:rPr lang="en-US" sz="3600" b="1">
                <a:solidFill>
                  <a:srgbClr val="A50021"/>
                </a:solidFill>
                <a:effectLst>
                  <a:outerShdw blurRad="38100" dist="38100" dir="2700000" algn="tl">
                    <a:srgbClr val="C0C0C0"/>
                  </a:outerShdw>
                </a:effectLst>
                <a:latin typeface="Arial" charset="0"/>
              </a:rPr>
              <a:t>from Heat by a</a:t>
            </a:r>
            <a:br>
              <a:rPr lang="en-US" sz="3600" b="1">
                <a:solidFill>
                  <a:srgbClr val="A50021"/>
                </a:solidFill>
                <a:effectLst>
                  <a:outerShdw blurRad="38100" dist="38100" dir="2700000" algn="tl">
                    <a:srgbClr val="C0C0C0"/>
                  </a:outerShdw>
                </a:effectLst>
                <a:latin typeface="Arial" charset="0"/>
              </a:rPr>
            </a:br>
            <a:r>
              <a:rPr lang="en-US" sz="3600" b="1">
                <a:solidFill>
                  <a:srgbClr val="A50021"/>
                </a:solidFill>
                <a:effectLst>
                  <a:outerShdw blurRad="38100" dist="38100" dir="2700000" algn="tl">
                    <a:srgbClr val="C0C0C0"/>
                  </a:outerShdw>
                </a:effectLst>
                <a:latin typeface="Arial" charset="0"/>
              </a:rPr>
              <a:t>Heatsink and Fan combination</a:t>
            </a:r>
          </a:p>
        </p:txBody>
      </p:sp>
      <p:pic>
        <p:nvPicPr>
          <p:cNvPr id="25604" name="Picture 5" descr="Heatsink and Fan">
            <a:extLst>
              <a:ext uri="{FF2B5EF4-FFF2-40B4-BE49-F238E27FC236}">
                <a16:creationId xmlns:a16="http://schemas.microsoft.com/office/drawing/2014/main" id="{CFEFB1F7-0E73-4357-B0D0-A19F84022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338" y="1484313"/>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9B55916-EA53-402D-9694-3A55F5C83177}"/>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C0C0C0"/>
                  </a:outerShdw>
                </a:effectLst>
              </a:rPr>
              <a:t>Fan and Heat Sink</a:t>
            </a:r>
          </a:p>
        </p:txBody>
      </p:sp>
      <p:pic>
        <p:nvPicPr>
          <p:cNvPr id="26627" name="Picture 5" descr="Fan and Heat Sink">
            <a:extLst>
              <a:ext uri="{FF2B5EF4-FFF2-40B4-BE49-F238E27FC236}">
                <a16:creationId xmlns:a16="http://schemas.microsoft.com/office/drawing/2014/main" id="{A785A639-73F9-4F9A-BFFC-80EBE38063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08225" y="1600200"/>
            <a:ext cx="4525963" cy="4525963"/>
          </a:xfrm>
          <a:noFill/>
        </p:spPr>
      </p:pic>
    </p:spTree>
  </p:cSld>
  <p:clrMapOvr>
    <a:masterClrMapping/>
  </p:clrMapOvr>
  <p:transition spd="slow">
    <p:strips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A6F74A9-1230-4DDF-A1DA-FA1367133999}"/>
              </a:ext>
            </a:extLst>
          </p:cNvPr>
          <p:cNvSpPr>
            <a:spLocks noGrp="1" noChangeArrowheads="1"/>
          </p:cNvSpPr>
          <p:nvPr>
            <p:ph type="ctrTitle"/>
          </p:nvPr>
        </p:nvSpPr>
        <p:spPr>
          <a:xfrm>
            <a:off x="762000" y="1371600"/>
            <a:ext cx="7772400" cy="762000"/>
          </a:xfrm>
        </p:spPr>
        <p:txBody>
          <a:bodyPr/>
          <a:lstStyle/>
          <a:p>
            <a:pPr eaLnBrk="1" hangingPunct="1"/>
            <a:r>
              <a:rPr lang="en-US" altLang="en-US">
                <a:solidFill>
                  <a:schemeClr val="tx1"/>
                </a:solidFill>
              </a:rPr>
              <a:t>Motherboards</a:t>
            </a:r>
          </a:p>
        </p:txBody>
      </p:sp>
      <p:pic>
        <p:nvPicPr>
          <p:cNvPr id="27651" name="Picture 6" descr="CO-07">
            <a:extLst>
              <a:ext uri="{FF2B5EF4-FFF2-40B4-BE49-F238E27FC236}">
                <a16:creationId xmlns:a16="http://schemas.microsoft.com/office/drawing/2014/main" id="{3B4976F4-EA93-48F9-8070-3132F47E9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819400"/>
            <a:ext cx="5424488"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B535BF7-E246-483F-9DCF-5982BC9D08EB}"/>
              </a:ext>
            </a:extLst>
          </p:cNvPr>
          <p:cNvSpPr>
            <a:spLocks noGrp="1" noChangeArrowheads="1"/>
          </p:cNvSpPr>
          <p:nvPr>
            <p:ph type="title"/>
          </p:nvPr>
        </p:nvSpPr>
        <p:spPr>
          <a:xfrm>
            <a:off x="457200" y="0"/>
            <a:ext cx="8229600" cy="788988"/>
          </a:xfrm>
        </p:spPr>
        <p:txBody>
          <a:bodyPr/>
          <a:lstStyle/>
          <a:p>
            <a:pPr eaLnBrk="1" hangingPunct="1"/>
            <a:r>
              <a:rPr lang="en-US" altLang="en-US"/>
              <a:t>Overview</a:t>
            </a:r>
          </a:p>
        </p:txBody>
      </p:sp>
      <p:sp>
        <p:nvSpPr>
          <p:cNvPr id="29699" name="Rectangle 3">
            <a:extLst>
              <a:ext uri="{FF2B5EF4-FFF2-40B4-BE49-F238E27FC236}">
                <a16:creationId xmlns:a16="http://schemas.microsoft.com/office/drawing/2014/main" id="{04D34CFA-3E87-4CF2-923F-7215AE9E740A}"/>
              </a:ext>
            </a:extLst>
          </p:cNvPr>
          <p:cNvSpPr>
            <a:spLocks noGrp="1" noChangeArrowheads="1"/>
          </p:cNvSpPr>
          <p:nvPr>
            <p:ph type="body" idx="1"/>
          </p:nvPr>
        </p:nvSpPr>
        <p:spPr>
          <a:xfrm>
            <a:off x="457200" y="788988"/>
            <a:ext cx="8229600" cy="4525962"/>
          </a:xfrm>
        </p:spPr>
        <p:txBody>
          <a:bodyPr/>
          <a:lstStyle/>
          <a:p>
            <a:pPr eaLnBrk="1" hangingPunct="1"/>
            <a:r>
              <a:rPr lang="en-US" altLang="en-US"/>
              <a:t>You will learn to</a:t>
            </a:r>
          </a:p>
          <a:p>
            <a:pPr eaLnBrk="1" hangingPunct="1"/>
            <a:endParaRPr lang="en-US" altLang="en-US"/>
          </a:p>
          <a:p>
            <a:pPr lvl="1" eaLnBrk="1" hangingPunct="1"/>
            <a:r>
              <a:rPr lang="en-US" altLang="en-US"/>
              <a:t>Explain how motherboards work</a:t>
            </a:r>
          </a:p>
          <a:p>
            <a:pPr lvl="1" eaLnBrk="1" hangingPunct="1"/>
            <a:endParaRPr lang="en-US" altLang="en-US"/>
          </a:p>
          <a:p>
            <a:pPr lvl="1" eaLnBrk="1" hangingPunct="1"/>
            <a:r>
              <a:rPr lang="en-US" altLang="en-US"/>
              <a:t>Identify the types of motherboards</a:t>
            </a:r>
          </a:p>
          <a:p>
            <a:pPr lvl="1" eaLnBrk="1" hangingPunct="1"/>
            <a:endParaRPr lang="en-US" altLang="en-US"/>
          </a:p>
          <a:p>
            <a:pPr lvl="1" eaLnBrk="1" hangingPunct="1"/>
            <a:r>
              <a:rPr lang="en-US" altLang="en-US"/>
              <a:t>Explain chipset varieties</a:t>
            </a:r>
          </a:p>
          <a:p>
            <a:pPr lvl="1" eaLnBrk="1" hangingPunct="1"/>
            <a:endParaRPr lang="en-US" altLang="en-US"/>
          </a:p>
          <a:p>
            <a:pPr lvl="1" eaLnBrk="1" hangingPunct="1"/>
            <a:r>
              <a:rPr lang="en-US" altLang="en-US"/>
              <a:t>Upgrade and install motherboards</a:t>
            </a:r>
          </a:p>
          <a:p>
            <a:pPr lvl="1" eaLnBrk="1" hangingPunct="1"/>
            <a:endParaRPr lang="en-US" altLang="en-US"/>
          </a:p>
          <a:p>
            <a:pPr lvl="1" eaLnBrk="1" hangingPunct="1"/>
            <a:r>
              <a:rPr lang="en-US" altLang="en-US"/>
              <a:t>Troubleshoot motherboard problems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9" descr="F07-02">
            <a:extLst>
              <a:ext uri="{FF2B5EF4-FFF2-40B4-BE49-F238E27FC236}">
                <a16:creationId xmlns:a16="http://schemas.microsoft.com/office/drawing/2014/main" id="{1BBB572D-EDE3-4D84-A17C-B418A3C89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743200"/>
            <a:ext cx="4724400"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4">
            <a:extLst>
              <a:ext uri="{FF2B5EF4-FFF2-40B4-BE49-F238E27FC236}">
                <a16:creationId xmlns:a16="http://schemas.microsoft.com/office/drawing/2014/main" id="{D160A6BD-5566-4029-B3A3-8B1A8C5B63EE}"/>
              </a:ext>
            </a:extLst>
          </p:cNvPr>
          <p:cNvSpPr>
            <a:spLocks noGrp="1" noChangeArrowheads="1"/>
          </p:cNvSpPr>
          <p:nvPr>
            <p:ph type="ctrTitle"/>
          </p:nvPr>
        </p:nvSpPr>
        <p:spPr/>
        <p:txBody>
          <a:bodyPr/>
          <a:lstStyle/>
          <a:p>
            <a:pPr eaLnBrk="1" hangingPunct="1"/>
            <a:r>
              <a:rPr lang="en-US" altLang="en-US">
                <a:solidFill>
                  <a:schemeClr val="tx1"/>
                </a:solidFill>
              </a:rPr>
              <a:t>How Motherboards Work</a:t>
            </a:r>
          </a:p>
        </p:txBody>
      </p:sp>
      <p:sp>
        <p:nvSpPr>
          <p:cNvPr id="31748" name="Rectangle 6">
            <a:extLst>
              <a:ext uri="{FF2B5EF4-FFF2-40B4-BE49-F238E27FC236}">
                <a16:creationId xmlns:a16="http://schemas.microsoft.com/office/drawing/2014/main" id="{AC981DD2-1C08-494D-A47B-3A6E491E72E5}"/>
              </a:ext>
            </a:extLst>
          </p:cNvPr>
          <p:cNvSpPr>
            <a:spLocks noChangeArrowheads="1"/>
          </p:cNvSpPr>
          <p:nvPr/>
        </p:nvSpPr>
        <p:spPr bwMode="auto">
          <a:xfrm>
            <a:off x="2057400" y="274638"/>
            <a:ext cx="64770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Historical/Conceptual</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EE18DDB-7B1F-46A5-B3A9-35A56BA51228}"/>
              </a:ext>
            </a:extLst>
          </p:cNvPr>
          <p:cNvSpPr>
            <a:spLocks noGrp="1" noChangeArrowheads="1"/>
          </p:cNvSpPr>
          <p:nvPr>
            <p:ph type="title"/>
          </p:nvPr>
        </p:nvSpPr>
        <p:spPr/>
        <p:txBody>
          <a:bodyPr/>
          <a:lstStyle/>
          <a:p>
            <a:pPr eaLnBrk="1" hangingPunct="1"/>
            <a:r>
              <a:rPr lang="en-US" altLang="en-US"/>
              <a:t>Motherboard Characteristics</a:t>
            </a:r>
          </a:p>
        </p:txBody>
      </p:sp>
      <p:sp>
        <p:nvSpPr>
          <p:cNvPr id="33795" name="Rectangle 3">
            <a:extLst>
              <a:ext uri="{FF2B5EF4-FFF2-40B4-BE49-F238E27FC236}">
                <a16:creationId xmlns:a16="http://schemas.microsoft.com/office/drawing/2014/main" id="{69CD01EF-020B-4DF8-84BE-4F4FA815D628}"/>
              </a:ext>
            </a:extLst>
          </p:cNvPr>
          <p:cNvSpPr>
            <a:spLocks noGrp="1" noChangeArrowheads="1"/>
          </p:cNvSpPr>
          <p:nvPr>
            <p:ph type="body" idx="1"/>
          </p:nvPr>
        </p:nvSpPr>
        <p:spPr>
          <a:xfrm>
            <a:off x="457200" y="1295400"/>
            <a:ext cx="8229600" cy="5070475"/>
          </a:xfrm>
        </p:spPr>
        <p:txBody>
          <a:bodyPr/>
          <a:lstStyle/>
          <a:p>
            <a:pPr eaLnBrk="1" hangingPunct="1"/>
            <a:r>
              <a:rPr lang="en-US" altLang="en-US"/>
              <a:t>Form factor defines</a:t>
            </a:r>
          </a:p>
          <a:p>
            <a:pPr lvl="1" eaLnBrk="1" hangingPunct="1"/>
            <a:r>
              <a:rPr lang="en-US" altLang="en-US"/>
              <a:t>Size of the motherboard</a:t>
            </a:r>
          </a:p>
          <a:p>
            <a:pPr lvl="1" eaLnBrk="1" hangingPunct="1"/>
            <a:r>
              <a:rPr lang="en-US" altLang="en-US"/>
              <a:t>General location of components and parts</a:t>
            </a:r>
          </a:p>
          <a:p>
            <a:pPr lvl="1" eaLnBrk="1" hangingPunct="1"/>
            <a:endParaRPr lang="en-US" altLang="en-US"/>
          </a:p>
          <a:p>
            <a:pPr eaLnBrk="1" hangingPunct="1"/>
            <a:r>
              <a:rPr lang="en-US" altLang="en-US"/>
              <a:t>Chipset defines</a:t>
            </a:r>
          </a:p>
          <a:p>
            <a:pPr lvl="1" eaLnBrk="1" hangingPunct="1"/>
            <a:r>
              <a:rPr lang="en-US" altLang="en-US"/>
              <a:t>Type of processor and RAM supported</a:t>
            </a:r>
          </a:p>
          <a:p>
            <a:pPr lvl="1" eaLnBrk="1" hangingPunct="1"/>
            <a:endParaRPr lang="en-US" altLang="en-US"/>
          </a:p>
          <a:p>
            <a:pPr eaLnBrk="1" hangingPunct="1"/>
            <a:r>
              <a:rPr lang="en-US" altLang="en-US"/>
              <a:t>Built-in components</a:t>
            </a:r>
          </a:p>
          <a:p>
            <a:pPr lvl="1" eaLnBrk="1" hangingPunct="1"/>
            <a:r>
              <a:rPr lang="en-US" altLang="en-US"/>
              <a:t>With a built-in NIC, extra NIC not needed</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77CC8A9-33A2-47C2-A72F-0686B762A8D5}"/>
              </a:ext>
            </a:extLst>
          </p:cNvPr>
          <p:cNvSpPr>
            <a:spLocks noGrp="1" noChangeArrowheads="1"/>
          </p:cNvSpPr>
          <p:nvPr>
            <p:ph type="title"/>
          </p:nvPr>
        </p:nvSpPr>
        <p:spPr/>
        <p:txBody>
          <a:bodyPr/>
          <a:lstStyle/>
          <a:p>
            <a:pPr eaLnBrk="1" hangingPunct="1"/>
            <a:r>
              <a:rPr lang="en-US" altLang="en-US"/>
              <a:t>Layers of the PCB</a:t>
            </a:r>
          </a:p>
        </p:txBody>
      </p:sp>
      <p:sp>
        <p:nvSpPr>
          <p:cNvPr id="35843" name="Rectangle 3">
            <a:extLst>
              <a:ext uri="{FF2B5EF4-FFF2-40B4-BE49-F238E27FC236}">
                <a16:creationId xmlns:a16="http://schemas.microsoft.com/office/drawing/2014/main" id="{4494FDEA-98D9-48F9-8EEE-656D6B6E703B}"/>
              </a:ext>
            </a:extLst>
          </p:cNvPr>
          <p:cNvSpPr>
            <a:spLocks noGrp="1" noChangeArrowheads="1"/>
          </p:cNvSpPr>
          <p:nvPr>
            <p:ph type="body" sz="half" idx="1"/>
          </p:nvPr>
        </p:nvSpPr>
        <p:spPr>
          <a:xfrm>
            <a:off x="457200" y="1295400"/>
            <a:ext cx="5257800" cy="5105400"/>
          </a:xfrm>
        </p:spPr>
        <p:txBody>
          <a:bodyPr/>
          <a:lstStyle/>
          <a:p>
            <a:pPr eaLnBrk="1" hangingPunct="1"/>
            <a:r>
              <a:rPr lang="en-US" altLang="en-US" sz="2200"/>
              <a:t>Motherboards are officially </a:t>
            </a:r>
            <a:r>
              <a:rPr lang="en-US" altLang="en-US" sz="2200">
                <a:solidFill>
                  <a:srgbClr val="A50021"/>
                </a:solidFill>
              </a:rPr>
              <a:t>printed circuit boards</a:t>
            </a:r>
            <a:r>
              <a:rPr lang="en-US" altLang="en-US" sz="2200"/>
              <a:t> (</a:t>
            </a:r>
            <a:r>
              <a:rPr lang="en-US" altLang="en-US" sz="2200">
                <a:solidFill>
                  <a:srgbClr val="A50021"/>
                </a:solidFill>
              </a:rPr>
              <a:t>PCB</a:t>
            </a:r>
            <a:r>
              <a:rPr lang="en-US" altLang="en-US" sz="2200"/>
              <a:t>s)</a:t>
            </a:r>
          </a:p>
          <a:p>
            <a:pPr lvl="3" eaLnBrk="1" hangingPunct="1"/>
            <a:endParaRPr lang="en-US" altLang="en-US" sz="1800"/>
          </a:p>
          <a:p>
            <a:pPr lvl="1" eaLnBrk="1" hangingPunct="1"/>
            <a:r>
              <a:rPr lang="en-US" altLang="en-US" sz="2000"/>
              <a:t>PCBs come in multiple layers with highways of wires (bus systems) in the layers </a:t>
            </a:r>
          </a:p>
          <a:p>
            <a:pPr lvl="2" eaLnBrk="1" hangingPunct="1"/>
            <a:endParaRPr lang="en-US" altLang="en-US" sz="2000"/>
          </a:p>
          <a:p>
            <a:pPr lvl="1" eaLnBrk="1" hangingPunct="1"/>
            <a:r>
              <a:rPr lang="en-US" altLang="en-US" sz="2000"/>
              <a:t>These highways of wires are called </a:t>
            </a:r>
            <a:r>
              <a:rPr lang="en-US" altLang="en-US" sz="2000">
                <a:solidFill>
                  <a:srgbClr val="A50021"/>
                </a:solidFill>
              </a:rPr>
              <a:t>traces</a:t>
            </a:r>
            <a:endParaRPr lang="en-US" altLang="en-US" sz="2000"/>
          </a:p>
          <a:p>
            <a:pPr lvl="2" eaLnBrk="1" hangingPunct="1"/>
            <a:endParaRPr lang="en-US" altLang="en-US" sz="2000"/>
          </a:p>
          <a:p>
            <a:pPr eaLnBrk="1" hangingPunct="1"/>
            <a:r>
              <a:rPr lang="en-US" altLang="en-US" sz="2200"/>
              <a:t>Boards are standardized </a:t>
            </a:r>
            <a:br>
              <a:rPr lang="en-US" altLang="en-US" sz="2200"/>
            </a:br>
            <a:r>
              <a:rPr lang="en-US" altLang="en-US" sz="2200"/>
              <a:t>so that they can fit in cases </a:t>
            </a:r>
          </a:p>
          <a:p>
            <a:pPr lvl="1" eaLnBrk="1" hangingPunct="1"/>
            <a:endParaRPr lang="en-US" altLang="en-US" sz="2000">
              <a:solidFill>
                <a:srgbClr val="A50021"/>
              </a:solidFill>
            </a:endParaRPr>
          </a:p>
        </p:txBody>
      </p:sp>
      <p:pic>
        <p:nvPicPr>
          <p:cNvPr id="35844" name="Picture 4" descr="F07-01">
            <a:extLst>
              <a:ext uri="{FF2B5EF4-FFF2-40B4-BE49-F238E27FC236}">
                <a16:creationId xmlns:a16="http://schemas.microsoft.com/office/drawing/2014/main" id="{9C6FCE1B-EF17-4A3D-BB8E-D1B684DD75D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19800" y="1371600"/>
            <a:ext cx="2673350" cy="2971800"/>
          </a:xfrm>
          <a:noFill/>
        </p:spPr>
      </p:pic>
      <p:pic>
        <p:nvPicPr>
          <p:cNvPr id="35845" name="Picture 5" descr="F07-10">
            <a:extLst>
              <a:ext uri="{FF2B5EF4-FFF2-40B4-BE49-F238E27FC236}">
                <a16:creationId xmlns:a16="http://schemas.microsoft.com/office/drawing/2014/main" id="{7D27326E-BD8F-4647-905E-055F3D44E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419600"/>
            <a:ext cx="26670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Line 7">
            <a:extLst>
              <a:ext uri="{FF2B5EF4-FFF2-40B4-BE49-F238E27FC236}">
                <a16:creationId xmlns:a16="http://schemas.microsoft.com/office/drawing/2014/main" id="{4D457E1C-056C-43ED-B413-A65C76BCDAEE}"/>
              </a:ext>
            </a:extLst>
          </p:cNvPr>
          <p:cNvSpPr>
            <a:spLocks noChangeShapeType="1"/>
          </p:cNvSpPr>
          <p:nvPr/>
        </p:nvSpPr>
        <p:spPr bwMode="auto">
          <a:xfrm flipV="1">
            <a:off x="5029200" y="3733800"/>
            <a:ext cx="990600" cy="228600"/>
          </a:xfrm>
          <a:prstGeom prst="line">
            <a:avLst/>
          </a:prstGeom>
          <a:noFill/>
          <a:ln w="28575">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2C4DDE8F-30CC-482D-B564-E6867BC19DFB}"/>
              </a:ext>
            </a:extLst>
          </p:cNvPr>
          <p:cNvSpPr>
            <a:spLocks noGrp="1" noChangeArrowheads="1"/>
          </p:cNvSpPr>
          <p:nvPr>
            <p:ph type="title"/>
          </p:nvPr>
        </p:nvSpPr>
        <p:spPr>
          <a:xfrm>
            <a:off x="457200" y="274638"/>
            <a:ext cx="8229600" cy="612775"/>
          </a:xfrm>
        </p:spPr>
        <p:txBody>
          <a:bodyPr/>
          <a:lstStyle/>
          <a:p>
            <a:pPr eaLnBrk="1" hangingPunct="1"/>
            <a:r>
              <a:rPr lang="en-US" altLang="en-US"/>
              <a:t>The AT Form Factor </a:t>
            </a:r>
          </a:p>
        </p:txBody>
      </p:sp>
      <p:sp>
        <p:nvSpPr>
          <p:cNvPr id="37891" name="Rectangle 3">
            <a:extLst>
              <a:ext uri="{FF2B5EF4-FFF2-40B4-BE49-F238E27FC236}">
                <a16:creationId xmlns:a16="http://schemas.microsoft.com/office/drawing/2014/main" id="{F133DB98-DFA4-4CD3-B778-3744C0BC2373}"/>
              </a:ext>
            </a:extLst>
          </p:cNvPr>
          <p:cNvSpPr>
            <a:spLocks noGrp="1" noChangeArrowheads="1"/>
          </p:cNvSpPr>
          <p:nvPr>
            <p:ph type="body" idx="1"/>
          </p:nvPr>
        </p:nvSpPr>
        <p:spPr>
          <a:xfrm>
            <a:off x="457200" y="887413"/>
            <a:ext cx="8229600" cy="5238750"/>
          </a:xfrm>
        </p:spPr>
        <p:txBody>
          <a:bodyPr/>
          <a:lstStyle/>
          <a:p>
            <a:pPr eaLnBrk="1" hangingPunct="1"/>
            <a:r>
              <a:rPr lang="en-US" altLang="en-US"/>
              <a:t>IBM invented the </a:t>
            </a:r>
            <a:r>
              <a:rPr lang="en-US" altLang="en-US">
                <a:solidFill>
                  <a:srgbClr val="A50021"/>
                </a:solidFill>
              </a:rPr>
              <a:t>AT form factor</a:t>
            </a:r>
            <a:r>
              <a:rPr lang="en-US" altLang="en-US"/>
              <a:t> in the early ’80s</a:t>
            </a:r>
          </a:p>
          <a:p>
            <a:pPr lvl="1" eaLnBrk="1" hangingPunct="1"/>
            <a:r>
              <a:rPr lang="en-US" altLang="en-US"/>
              <a:t>Lasted through mid ’90s</a:t>
            </a:r>
          </a:p>
          <a:p>
            <a:pPr lvl="1" eaLnBrk="1" hangingPunct="1"/>
            <a:r>
              <a:rPr lang="en-US" altLang="en-US"/>
              <a:t>Currently obsolete</a:t>
            </a:r>
          </a:p>
          <a:p>
            <a:pPr lvl="1" eaLnBrk="1" hangingPunct="1"/>
            <a:r>
              <a:rPr lang="en-US" altLang="en-US"/>
              <a:t>Large keyboard socket, split power socket (P8/P9)</a:t>
            </a:r>
          </a:p>
          <a:p>
            <a:pPr lvl="1" eaLnBrk="1" hangingPunct="1"/>
            <a:r>
              <a:rPr lang="en-US" altLang="en-US"/>
              <a:t>Baby AT was smaller version</a:t>
            </a:r>
          </a:p>
          <a:p>
            <a:pPr eaLnBrk="1" hangingPunct="1"/>
            <a:endParaRPr lang="en-US" altLang="en-US"/>
          </a:p>
          <a:p>
            <a:pPr eaLnBrk="1" hangingPunct="1"/>
            <a:r>
              <a:rPr lang="en-US" altLang="en-US"/>
              <a:t>Alternatives were</a:t>
            </a:r>
          </a:p>
          <a:p>
            <a:pPr lvl="1" eaLnBrk="1" hangingPunct="1"/>
            <a:r>
              <a:rPr lang="en-US" altLang="en-US"/>
              <a:t>LPX</a:t>
            </a:r>
          </a:p>
          <a:p>
            <a:pPr lvl="1" eaLnBrk="1" hangingPunct="1"/>
            <a:r>
              <a:rPr lang="en-US" altLang="en-US"/>
              <a:t>NLX</a:t>
            </a:r>
          </a:p>
        </p:txBody>
      </p:sp>
      <p:pic>
        <p:nvPicPr>
          <p:cNvPr id="37892" name="Picture 5" descr="F07-04">
            <a:extLst>
              <a:ext uri="{FF2B5EF4-FFF2-40B4-BE49-F238E27FC236}">
                <a16:creationId xmlns:a16="http://schemas.microsoft.com/office/drawing/2014/main" id="{CC7F5ADD-17A2-4B24-A018-E41EB602A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925" y="4294188"/>
            <a:ext cx="36576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125E0D-6CEF-4437-B832-123F91D8E532}"/>
              </a:ext>
            </a:extLst>
          </p:cNvPr>
          <p:cNvSpPr>
            <a:spLocks noGrp="1" noChangeArrowheads="1"/>
          </p:cNvSpPr>
          <p:nvPr>
            <p:ph type="title"/>
          </p:nvPr>
        </p:nvSpPr>
        <p:spPr/>
        <p:txBody>
          <a:bodyPr/>
          <a:lstStyle/>
          <a:p>
            <a:pPr eaLnBrk="1" hangingPunct="1"/>
            <a:r>
              <a:rPr lang="en-US" altLang="en-US"/>
              <a:t>ATX Motherboard Parts</a:t>
            </a:r>
          </a:p>
        </p:txBody>
      </p:sp>
      <p:pic>
        <p:nvPicPr>
          <p:cNvPr id="39939" name="Picture 7" descr="F07-06r">
            <a:extLst>
              <a:ext uri="{FF2B5EF4-FFF2-40B4-BE49-F238E27FC236}">
                <a16:creationId xmlns:a16="http://schemas.microsoft.com/office/drawing/2014/main" id="{DC7C075D-3C19-4C78-BCE2-8F9355F0C4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1143000"/>
            <a:ext cx="7162800" cy="5372100"/>
          </a:xfrm>
          <a:noFill/>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E735548-A1FA-47FA-BDCB-3D572105D49B}"/>
              </a:ext>
            </a:extLst>
          </p:cNvPr>
          <p:cNvSpPr>
            <a:spLocks noGrp="1" noChangeArrowheads="1"/>
          </p:cNvSpPr>
          <p:nvPr>
            <p:ph type="title"/>
          </p:nvPr>
        </p:nvSpPr>
        <p:spPr/>
        <p:txBody>
          <a:bodyPr/>
          <a:lstStyle/>
          <a:p>
            <a:pPr eaLnBrk="1" hangingPunct="1"/>
            <a:r>
              <a:rPr lang="en-US" altLang="en-US"/>
              <a:t>ATX Form Factor</a:t>
            </a:r>
          </a:p>
        </p:txBody>
      </p:sp>
      <p:sp>
        <p:nvSpPr>
          <p:cNvPr id="41987" name="Rectangle 3">
            <a:extLst>
              <a:ext uri="{FF2B5EF4-FFF2-40B4-BE49-F238E27FC236}">
                <a16:creationId xmlns:a16="http://schemas.microsoft.com/office/drawing/2014/main" id="{F84DD779-311E-4D0C-8C07-FE61D710B6D2}"/>
              </a:ext>
            </a:extLst>
          </p:cNvPr>
          <p:cNvSpPr>
            <a:spLocks noGrp="1" noChangeArrowheads="1"/>
          </p:cNvSpPr>
          <p:nvPr>
            <p:ph type="body" idx="1"/>
          </p:nvPr>
        </p:nvSpPr>
        <p:spPr/>
        <p:txBody>
          <a:bodyPr/>
          <a:lstStyle/>
          <a:p>
            <a:pPr eaLnBrk="1" hangingPunct="1"/>
            <a:r>
              <a:rPr lang="en-US" altLang="en-US"/>
              <a:t>Created in 1995</a:t>
            </a:r>
          </a:p>
          <a:p>
            <a:pPr lvl="1" eaLnBrk="1" hangingPunct="1"/>
            <a:r>
              <a:rPr lang="en-US" altLang="en-US"/>
              <a:t>About same size as Baby AT</a:t>
            </a:r>
          </a:p>
          <a:p>
            <a:pPr lvl="1" eaLnBrk="1" hangingPunct="1"/>
            <a:r>
              <a:rPr lang="en-US" altLang="en-US"/>
              <a:t>Had many ports accessible from rear of PC including mini-DIN</a:t>
            </a:r>
          </a:p>
          <a:p>
            <a:pPr lvl="1" eaLnBrk="1" hangingPunct="1"/>
            <a:r>
              <a:rPr lang="en-US" altLang="en-US"/>
              <a:t>RAM was closer to Northbridge and CPU for better performance</a:t>
            </a:r>
          </a:p>
          <a:p>
            <a:pPr lvl="1" eaLnBrk="1" hangingPunct="1"/>
            <a:r>
              <a:rPr lang="en-US" altLang="en-US"/>
              <a:t>Uses the </a:t>
            </a:r>
            <a:r>
              <a:rPr lang="en-US" altLang="en-US">
                <a:solidFill>
                  <a:srgbClr val="A50021"/>
                </a:solidFill>
              </a:rPr>
              <a:t>soft power</a:t>
            </a:r>
            <a:r>
              <a:rPr lang="en-US" altLang="en-US"/>
              <a:t> feature to turn PC on and off through software</a:t>
            </a:r>
          </a:p>
          <a:p>
            <a:pPr lvl="1" eaLnBrk="1" hangingPunct="1"/>
            <a:endParaRPr lang="en-US" altLang="en-US"/>
          </a:p>
          <a:p>
            <a:pPr eaLnBrk="1" hangingPunct="1"/>
            <a:endParaRPr lang="en-US" altLang="en-US">
              <a:solidFill>
                <a:srgbClr val="A50021"/>
              </a:solidFill>
            </a:endParaRPr>
          </a:p>
        </p:txBody>
      </p:sp>
      <p:pic>
        <p:nvPicPr>
          <p:cNvPr id="41988" name="Picture 4" descr="F07-07">
            <a:extLst>
              <a:ext uri="{FF2B5EF4-FFF2-40B4-BE49-F238E27FC236}">
                <a16:creationId xmlns:a16="http://schemas.microsoft.com/office/drawing/2014/main" id="{07F3C230-659C-4BBF-BD28-2116B628C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5534115"/>
            <a:ext cx="54864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D6229D-CBA4-4F5E-875E-6C6E9FF80BDD}"/>
              </a:ext>
            </a:extLst>
          </p:cNvPr>
          <p:cNvSpPr>
            <a:spLocks noGrp="1" noChangeArrowheads="1"/>
          </p:cNvSpPr>
          <p:nvPr>
            <p:ph type="title"/>
          </p:nvPr>
        </p:nvSpPr>
        <p:spPr>
          <a:xfrm>
            <a:off x="457200" y="417513"/>
            <a:ext cx="8229600" cy="1143000"/>
          </a:xfrm>
        </p:spPr>
        <p:txBody>
          <a:bodyPr/>
          <a:lstStyle/>
          <a:p>
            <a:pPr eaLnBrk="1" hangingPunct="1">
              <a:defRPr/>
            </a:pPr>
            <a:r>
              <a:rPr lang="en-US" sz="3200" b="1">
                <a:solidFill>
                  <a:srgbClr val="A50021"/>
                </a:solidFill>
                <a:effectLst>
                  <a:outerShdw blurRad="38100" dist="38100" dir="2700000" algn="tl">
                    <a:srgbClr val="C0C0C0"/>
                  </a:outerShdw>
                </a:effectLst>
              </a:rPr>
              <a:t>The Basic Structure of A Computer System Consists of Three Parts</a:t>
            </a:r>
          </a:p>
        </p:txBody>
      </p:sp>
      <p:sp>
        <p:nvSpPr>
          <p:cNvPr id="81923" name="Rectangle 3">
            <a:extLst>
              <a:ext uri="{FF2B5EF4-FFF2-40B4-BE49-F238E27FC236}">
                <a16:creationId xmlns:a16="http://schemas.microsoft.com/office/drawing/2014/main" id="{26E9AA2D-87C0-4D04-8820-3EA8827C6E79}"/>
              </a:ext>
            </a:extLst>
          </p:cNvPr>
          <p:cNvSpPr>
            <a:spLocks noChangeArrowheads="1"/>
          </p:cNvSpPr>
          <p:nvPr/>
        </p:nvSpPr>
        <p:spPr bwMode="auto">
          <a:xfrm>
            <a:off x="519113" y="1414463"/>
            <a:ext cx="8167687" cy="3784600"/>
          </a:xfrm>
          <a:prstGeom prst="rect">
            <a:avLst/>
          </a:prstGeom>
          <a:noFill/>
          <a:ln w="9525">
            <a:noFill/>
            <a:miter lim="800000"/>
            <a:headEnd/>
            <a:tailEnd/>
          </a:ln>
          <a:effectLst/>
        </p:spPr>
        <p:txBody>
          <a:bodyPr anchor="ctr">
            <a:spAutoFit/>
          </a:bodyPr>
          <a:lstStyle/>
          <a:p>
            <a:pPr eaLnBrk="1" hangingPunct="1">
              <a:lnSpc>
                <a:spcPct val="120000"/>
              </a:lnSpc>
              <a:tabLst>
                <a:tab pos="571500" algn="l"/>
              </a:tabLst>
              <a:defRPr/>
            </a:pPr>
            <a:r>
              <a:rPr lang="en-US" sz="3200" b="1">
                <a:solidFill>
                  <a:srgbClr val="CC3300"/>
                </a:solidFill>
                <a:effectLst>
                  <a:outerShdw blurRad="38100" dist="38100" dir="2700000" algn="tl">
                    <a:srgbClr val="C0C0C0"/>
                  </a:outerShdw>
                </a:effectLst>
                <a:latin typeface="Arial" charset="0"/>
              </a:rPr>
              <a:t>1. </a:t>
            </a:r>
            <a:r>
              <a:rPr lang="en-US" sz="2400" b="1">
                <a:solidFill>
                  <a:srgbClr val="CC3300"/>
                </a:solidFill>
                <a:effectLst>
                  <a:outerShdw blurRad="38100" dist="38100" dir="2700000" algn="tl">
                    <a:srgbClr val="C0C0C0"/>
                  </a:outerShdw>
                </a:effectLst>
                <a:latin typeface="Arial" charset="0"/>
              </a:rPr>
              <a:t>CPU</a:t>
            </a:r>
          </a:p>
          <a:p>
            <a:pPr eaLnBrk="1" hangingPunct="1">
              <a:lnSpc>
                <a:spcPct val="120000"/>
              </a:lnSpc>
              <a:tabLst>
                <a:tab pos="571500" algn="l"/>
              </a:tabLst>
              <a:defRPr/>
            </a:pPr>
            <a:r>
              <a:rPr lang="en-US" sz="2400">
                <a:effectLst>
                  <a:outerShdw blurRad="38100" dist="38100" dir="2700000" algn="tl">
                    <a:srgbClr val="C0C0C0"/>
                  </a:outerShdw>
                </a:effectLst>
                <a:latin typeface="Arial" charset="0"/>
              </a:rPr>
              <a:t>	Performs arithmetic and logic operations</a:t>
            </a:r>
          </a:p>
          <a:p>
            <a:pPr eaLnBrk="1" hangingPunct="1">
              <a:lnSpc>
                <a:spcPct val="120000"/>
              </a:lnSpc>
              <a:tabLst>
                <a:tab pos="571500" algn="l"/>
              </a:tabLst>
              <a:defRPr/>
            </a:pPr>
            <a:r>
              <a:rPr lang="en-US" sz="2400" b="1">
                <a:solidFill>
                  <a:srgbClr val="CC3300"/>
                </a:solidFill>
                <a:effectLst>
                  <a:outerShdw blurRad="38100" dist="38100" dir="2700000" algn="tl">
                    <a:srgbClr val="C0C0C0"/>
                  </a:outerShdw>
                </a:effectLst>
                <a:latin typeface="Arial" charset="0"/>
              </a:rPr>
              <a:t>2. INPUT – OUTPUT DEVICES</a:t>
            </a:r>
            <a:endParaRPr lang="en-US" sz="2400" b="1">
              <a:solidFill>
                <a:srgbClr val="3366CC"/>
              </a:solidFill>
              <a:effectLst>
                <a:outerShdw blurRad="38100" dist="38100" dir="2700000" algn="tl">
                  <a:srgbClr val="C0C0C0"/>
                </a:outerShdw>
              </a:effectLst>
              <a:latin typeface="Arial" charset="0"/>
            </a:endParaRPr>
          </a:p>
          <a:p>
            <a:pPr eaLnBrk="1" hangingPunct="1">
              <a:lnSpc>
                <a:spcPct val="120000"/>
              </a:lnSpc>
              <a:tabLst>
                <a:tab pos="571500" algn="l"/>
              </a:tabLst>
              <a:defRPr/>
            </a:pPr>
            <a:r>
              <a:rPr lang="en-US" sz="2400">
                <a:effectLst>
                  <a:outerShdw blurRad="38100" dist="38100" dir="2700000" algn="tl">
                    <a:srgbClr val="C0C0C0"/>
                  </a:outerShdw>
                </a:effectLst>
                <a:latin typeface="Arial" charset="0"/>
              </a:rPr>
              <a:t>	Keyboard, Monitor, Modem, Mouse, Joystick, 	Speakers, Printers, etc.</a:t>
            </a:r>
          </a:p>
          <a:p>
            <a:pPr eaLnBrk="1" hangingPunct="1">
              <a:lnSpc>
                <a:spcPct val="120000"/>
              </a:lnSpc>
              <a:tabLst>
                <a:tab pos="571500" algn="l"/>
              </a:tabLst>
              <a:defRPr/>
            </a:pPr>
            <a:r>
              <a:rPr lang="en-US" sz="2400" b="1">
                <a:solidFill>
                  <a:srgbClr val="CC3300"/>
                </a:solidFill>
                <a:effectLst>
                  <a:outerShdw blurRad="38100" dist="38100" dir="2700000" algn="tl">
                    <a:srgbClr val="C0C0C0"/>
                  </a:outerShdw>
                </a:effectLst>
                <a:latin typeface="Arial" charset="0"/>
              </a:rPr>
              <a:t>3. MEMORY</a:t>
            </a:r>
          </a:p>
          <a:p>
            <a:pPr eaLnBrk="1" hangingPunct="1">
              <a:lnSpc>
                <a:spcPct val="120000"/>
              </a:lnSpc>
              <a:tabLst>
                <a:tab pos="571500" algn="l"/>
              </a:tabLst>
              <a:defRPr/>
            </a:pPr>
            <a:r>
              <a:rPr lang="en-US" sz="2400">
                <a:effectLst>
                  <a:outerShdw blurRad="38100" dist="38100" dir="2700000" algn="tl">
                    <a:srgbClr val="C0C0C0"/>
                  </a:outerShdw>
                </a:effectLst>
                <a:latin typeface="Arial" charset="0"/>
              </a:rPr>
              <a:t>	</a:t>
            </a:r>
            <a:r>
              <a:rPr lang="en-US" sz="2400">
                <a:solidFill>
                  <a:srgbClr val="3366CC"/>
                </a:solidFill>
                <a:effectLst>
                  <a:outerShdw blurRad="38100" dist="38100" dir="2700000" algn="tl">
                    <a:srgbClr val="C0C0C0"/>
                  </a:outerShdw>
                </a:effectLst>
                <a:latin typeface="Arial" charset="0"/>
              </a:rPr>
              <a:t>Primary</a:t>
            </a:r>
            <a:r>
              <a:rPr lang="en-US" sz="2400">
                <a:effectLst>
                  <a:outerShdw blurRad="38100" dist="38100" dir="2700000" algn="tl">
                    <a:srgbClr val="C0C0C0"/>
                  </a:outerShdw>
                </a:effectLst>
                <a:latin typeface="Arial" charset="0"/>
              </a:rPr>
              <a:t> – directly accessible by the CPU.</a:t>
            </a:r>
          </a:p>
          <a:p>
            <a:pPr eaLnBrk="1" hangingPunct="1">
              <a:lnSpc>
                <a:spcPct val="120000"/>
              </a:lnSpc>
              <a:tabLst>
                <a:tab pos="571500" algn="l"/>
              </a:tabLst>
              <a:defRPr/>
            </a:pPr>
            <a:r>
              <a:rPr lang="en-US" sz="2400">
                <a:effectLst>
                  <a:outerShdw blurRad="38100" dist="38100" dir="2700000" algn="tl">
                    <a:srgbClr val="C0C0C0"/>
                  </a:outerShdw>
                </a:effectLst>
                <a:latin typeface="Arial" charset="0"/>
              </a:rPr>
              <a:t>	</a:t>
            </a:r>
            <a:r>
              <a:rPr lang="en-US" sz="2400">
                <a:solidFill>
                  <a:srgbClr val="3366CC"/>
                </a:solidFill>
                <a:effectLst>
                  <a:outerShdw blurRad="38100" dist="38100" dir="2700000" algn="tl">
                    <a:srgbClr val="C0C0C0"/>
                  </a:outerShdw>
                </a:effectLst>
                <a:latin typeface="Arial" charset="0"/>
              </a:rPr>
              <a:t>Secondary</a:t>
            </a:r>
            <a:r>
              <a:rPr lang="en-US" sz="2400">
                <a:effectLst>
                  <a:outerShdw blurRad="38100" dist="38100" dir="2700000" algn="tl">
                    <a:srgbClr val="C0C0C0"/>
                  </a:outerShdw>
                </a:effectLst>
                <a:latin typeface="Arial" charset="0"/>
              </a:rPr>
              <a:t> – external memory for storing data.</a:t>
            </a:r>
          </a:p>
        </p:txBody>
      </p:sp>
      <p:sp>
        <p:nvSpPr>
          <p:cNvPr id="81924" name="Rectangle 4">
            <a:extLst>
              <a:ext uri="{FF2B5EF4-FFF2-40B4-BE49-F238E27FC236}">
                <a16:creationId xmlns:a16="http://schemas.microsoft.com/office/drawing/2014/main" id="{140C341A-6CEC-462D-B8CE-4174047817FF}"/>
              </a:ext>
            </a:extLst>
          </p:cNvPr>
          <p:cNvSpPr>
            <a:spLocks noChangeArrowheads="1"/>
          </p:cNvSpPr>
          <p:nvPr/>
        </p:nvSpPr>
        <p:spPr bwMode="auto">
          <a:xfrm>
            <a:off x="5372100" y="2457450"/>
            <a:ext cx="3314700" cy="528638"/>
          </a:xfrm>
          <a:prstGeom prst="rect">
            <a:avLst/>
          </a:prstGeom>
          <a:solidFill>
            <a:srgbClr val="FFFF99"/>
          </a:solidFill>
          <a:ln w="9525">
            <a:solidFill>
              <a:schemeClr val="tx1"/>
            </a:solidFill>
            <a:miter lim="800000"/>
            <a:headEnd/>
            <a:tailEnd/>
          </a:ln>
          <a:effectLst/>
        </p:spPr>
        <p:txBody>
          <a:bodyPr>
            <a:spAutoFit/>
          </a:bodyPr>
          <a:lstStyle/>
          <a:p>
            <a:pPr eaLnBrk="1" hangingPunct="1">
              <a:defRPr/>
            </a:pPr>
            <a:r>
              <a:rPr lang="en-US" sz="2800" b="1">
                <a:solidFill>
                  <a:srgbClr val="3366CC"/>
                </a:solidFill>
                <a:effectLst>
                  <a:outerShdw blurRad="38100" dist="38100" dir="2700000" algn="tl">
                    <a:srgbClr val="000000"/>
                  </a:outerShdw>
                </a:effectLst>
                <a:latin typeface="Arial" charset="0"/>
              </a:rPr>
              <a:t>(Peripherals)</a:t>
            </a:r>
          </a:p>
        </p:txBody>
      </p:sp>
      <p:pic>
        <p:nvPicPr>
          <p:cNvPr id="8197" name="Picture 4">
            <a:extLst>
              <a:ext uri="{FF2B5EF4-FFF2-40B4-BE49-F238E27FC236}">
                <a16:creationId xmlns:a16="http://schemas.microsoft.com/office/drawing/2014/main" id="{346982FF-2571-453F-8A4D-14AE2440F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0018" y="5199063"/>
            <a:ext cx="5694362"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81924"/>
                                        </p:tgtEl>
                                        <p:attrNameLst>
                                          <p:attrName>style.visibility</p:attrName>
                                        </p:attrNameLst>
                                      </p:cBhvr>
                                      <p:to>
                                        <p:strVal val="visible"/>
                                      </p:to>
                                    </p:set>
                                    <p:anim calcmode="lin" valueType="num">
                                      <p:cBhvr>
                                        <p:cTn id="11" dur="2000" fill="hold"/>
                                        <p:tgtEl>
                                          <p:spTgt spid="81924"/>
                                        </p:tgtEl>
                                        <p:attrNameLst>
                                          <p:attrName>ppt_w</p:attrName>
                                        </p:attrNameLst>
                                      </p:cBhvr>
                                      <p:tavLst>
                                        <p:tav tm="0">
                                          <p:val>
                                            <p:fltVal val="0"/>
                                          </p:val>
                                        </p:tav>
                                        <p:tav tm="100000">
                                          <p:val>
                                            <p:strVal val="#ppt_w"/>
                                          </p:val>
                                        </p:tav>
                                      </p:tavLst>
                                    </p:anim>
                                    <p:anim calcmode="lin" valueType="num">
                                      <p:cBhvr>
                                        <p:cTn id="12" dur="2000" fill="hold"/>
                                        <p:tgtEl>
                                          <p:spTgt spid="81924"/>
                                        </p:tgtEl>
                                        <p:attrNameLst>
                                          <p:attrName>ppt_h</p:attrName>
                                        </p:attrNameLst>
                                      </p:cBhvr>
                                      <p:tavLst>
                                        <p:tav tm="0">
                                          <p:val>
                                            <p:fltVal val="0"/>
                                          </p:val>
                                        </p:tav>
                                        <p:tav tm="100000">
                                          <p:val>
                                            <p:strVal val="#ppt_h"/>
                                          </p:val>
                                        </p:tav>
                                      </p:tavLst>
                                    </p:anim>
                                    <p:anim calcmode="lin" valueType="num">
                                      <p:cBhvr>
                                        <p:cTn id="13" dur="2000" fill="hold"/>
                                        <p:tgtEl>
                                          <p:spTgt spid="81924"/>
                                        </p:tgtEl>
                                        <p:attrNameLst>
                                          <p:attrName>style.rotation</p:attrName>
                                        </p:attrNameLst>
                                      </p:cBhvr>
                                      <p:tavLst>
                                        <p:tav tm="0">
                                          <p:val>
                                            <p:fltVal val="360"/>
                                          </p:val>
                                        </p:tav>
                                        <p:tav tm="100000">
                                          <p:val>
                                            <p:fltVal val="0"/>
                                          </p:val>
                                        </p:tav>
                                      </p:tavLst>
                                    </p:anim>
                                    <p:animEffect transition="in" filter="fade">
                                      <p:cBhvr>
                                        <p:cTn id="14" dur="2000"/>
                                        <p:tgtEl>
                                          <p:spTgt spid="8192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19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19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EA9D3C5-AEED-407A-8678-F74E80E9B272}"/>
              </a:ext>
            </a:extLst>
          </p:cNvPr>
          <p:cNvSpPr>
            <a:spLocks noGrp="1" noChangeArrowheads="1"/>
          </p:cNvSpPr>
          <p:nvPr>
            <p:ph type="title"/>
          </p:nvPr>
        </p:nvSpPr>
        <p:spPr/>
        <p:txBody>
          <a:bodyPr/>
          <a:lstStyle/>
          <a:p>
            <a:pPr eaLnBrk="1" hangingPunct="1"/>
            <a:r>
              <a:rPr lang="en-US" altLang="en-US"/>
              <a:t>ATX Spin Offs</a:t>
            </a:r>
          </a:p>
        </p:txBody>
      </p:sp>
      <p:sp>
        <p:nvSpPr>
          <p:cNvPr id="44035" name="Rectangle 3">
            <a:extLst>
              <a:ext uri="{FF2B5EF4-FFF2-40B4-BE49-F238E27FC236}">
                <a16:creationId xmlns:a16="http://schemas.microsoft.com/office/drawing/2014/main" id="{472F98F2-DB53-4767-8ABD-34E49EEB4217}"/>
              </a:ext>
            </a:extLst>
          </p:cNvPr>
          <p:cNvSpPr>
            <a:spLocks noGrp="1" noChangeArrowheads="1"/>
          </p:cNvSpPr>
          <p:nvPr>
            <p:ph type="body" idx="1"/>
          </p:nvPr>
        </p:nvSpPr>
        <p:spPr/>
        <p:txBody>
          <a:bodyPr/>
          <a:lstStyle/>
          <a:p>
            <a:pPr eaLnBrk="1" hangingPunct="1"/>
            <a:r>
              <a:rPr lang="en-US" altLang="en-US">
                <a:solidFill>
                  <a:srgbClr val="A50021"/>
                </a:solidFill>
              </a:rPr>
              <a:t>MicroATX</a:t>
            </a:r>
            <a:r>
              <a:rPr lang="en-US" altLang="en-US"/>
              <a:t> and </a:t>
            </a:r>
            <a:r>
              <a:rPr lang="en-US" altLang="en-US">
                <a:solidFill>
                  <a:srgbClr val="A50021"/>
                </a:solidFill>
              </a:rPr>
              <a:t>FlexATX</a:t>
            </a:r>
            <a:r>
              <a:rPr lang="en-US" altLang="en-US"/>
              <a:t> two smaller versions of ATX</a:t>
            </a:r>
          </a:p>
          <a:p>
            <a:pPr lvl="1" eaLnBrk="1" hangingPunct="1"/>
            <a:r>
              <a:rPr lang="en-US" altLang="en-US"/>
              <a:t>Many techs and Web sites use the term </a:t>
            </a:r>
            <a:r>
              <a:rPr lang="en-US" altLang="en-US">
                <a:solidFill>
                  <a:srgbClr val="A50021"/>
                </a:solidFill>
              </a:rPr>
              <a:t>mini-ATX</a:t>
            </a:r>
            <a:r>
              <a:rPr lang="en-US" altLang="en-US"/>
              <a:t> to describe these boards</a:t>
            </a:r>
          </a:p>
          <a:p>
            <a:pPr lvl="1" eaLnBrk="1" hangingPunct="1"/>
            <a:r>
              <a:rPr lang="en-US" altLang="en-US"/>
              <a:t>Cases need to be matched to motherboards</a:t>
            </a:r>
          </a:p>
          <a:p>
            <a:pPr lvl="1" eaLnBrk="1" hangingPunct="1"/>
            <a:r>
              <a:rPr lang="en-US" altLang="en-US"/>
              <a:t>Can’t put a larger motherboard into a smaller case</a:t>
            </a:r>
          </a:p>
          <a:p>
            <a:pPr lvl="1" eaLnBrk="1" hangingPunct="1"/>
            <a:r>
              <a:rPr lang="en-US" altLang="en-US"/>
              <a:t>Case manufacturers have made </a:t>
            </a:r>
            <a:br>
              <a:rPr lang="en-US" altLang="en-US"/>
            </a:br>
            <a:r>
              <a:rPr lang="en-US" altLang="en-US"/>
              <a:t>accommodations for smaller </a:t>
            </a:r>
            <a:br>
              <a:rPr lang="en-US" altLang="en-US"/>
            </a:br>
            <a:r>
              <a:rPr lang="en-US" altLang="en-US"/>
              <a:t>motherboards in larger cases</a:t>
            </a:r>
          </a:p>
        </p:txBody>
      </p:sp>
      <p:pic>
        <p:nvPicPr>
          <p:cNvPr id="44036" name="Picture 5" descr="F07-09">
            <a:extLst>
              <a:ext uri="{FF2B5EF4-FFF2-40B4-BE49-F238E27FC236}">
                <a16:creationId xmlns:a16="http://schemas.microsoft.com/office/drawing/2014/main" id="{04689303-33F6-4D21-A682-92725D6C9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38" y="4676775"/>
            <a:ext cx="27432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8C3432A-2698-4759-9F69-09062ABE93DC}"/>
              </a:ext>
            </a:extLst>
          </p:cNvPr>
          <p:cNvSpPr>
            <a:spLocks noGrp="1" noChangeArrowheads="1"/>
          </p:cNvSpPr>
          <p:nvPr>
            <p:ph type="title"/>
          </p:nvPr>
        </p:nvSpPr>
        <p:spPr>
          <a:xfrm>
            <a:off x="457200" y="274638"/>
            <a:ext cx="8229600" cy="431800"/>
          </a:xfrm>
        </p:spPr>
        <p:txBody>
          <a:bodyPr/>
          <a:lstStyle/>
          <a:p>
            <a:pPr eaLnBrk="1" hangingPunct="1"/>
            <a:r>
              <a:rPr lang="en-US" altLang="en-US"/>
              <a:t>ATX Spin-offs</a:t>
            </a:r>
          </a:p>
        </p:txBody>
      </p:sp>
      <p:sp>
        <p:nvSpPr>
          <p:cNvPr id="46083" name="Rectangle 3">
            <a:extLst>
              <a:ext uri="{FF2B5EF4-FFF2-40B4-BE49-F238E27FC236}">
                <a16:creationId xmlns:a16="http://schemas.microsoft.com/office/drawing/2014/main" id="{81B143BF-A6FB-42C4-A44A-58A353BED1B7}"/>
              </a:ext>
            </a:extLst>
          </p:cNvPr>
          <p:cNvSpPr>
            <a:spLocks noGrp="1" noChangeArrowheads="1"/>
          </p:cNvSpPr>
          <p:nvPr>
            <p:ph type="body" idx="1"/>
          </p:nvPr>
        </p:nvSpPr>
        <p:spPr>
          <a:xfrm>
            <a:off x="457200" y="969963"/>
            <a:ext cx="8229600" cy="5156200"/>
          </a:xfrm>
        </p:spPr>
        <p:txBody>
          <a:bodyPr/>
          <a:lstStyle/>
          <a:p>
            <a:pPr eaLnBrk="1" hangingPunct="1">
              <a:lnSpc>
                <a:spcPct val="90000"/>
              </a:lnSpc>
            </a:pPr>
            <a:r>
              <a:rPr lang="en-US" altLang="en-US">
                <a:solidFill>
                  <a:srgbClr val="A50021"/>
                </a:solidFill>
              </a:rPr>
              <a:t>BTX</a:t>
            </a:r>
            <a:r>
              <a:rPr lang="en-US" altLang="en-US"/>
              <a:t> (Balanced Technology Extended) </a:t>
            </a:r>
          </a:p>
          <a:p>
            <a:pPr lvl="1" eaLnBrk="1" hangingPunct="1">
              <a:lnSpc>
                <a:spcPct val="90000"/>
              </a:lnSpc>
            </a:pPr>
            <a:r>
              <a:rPr lang="en-US" altLang="en-US"/>
              <a:t>Due to heat, cooler form factors needed</a:t>
            </a:r>
          </a:p>
          <a:p>
            <a:pPr lvl="4" eaLnBrk="1" hangingPunct="1">
              <a:lnSpc>
                <a:spcPct val="90000"/>
              </a:lnSpc>
            </a:pPr>
            <a:endParaRPr lang="en-US" altLang="en-US"/>
          </a:p>
          <a:p>
            <a:pPr eaLnBrk="1" hangingPunct="1">
              <a:lnSpc>
                <a:spcPct val="90000"/>
              </a:lnSpc>
            </a:pPr>
            <a:r>
              <a:rPr lang="en-US" altLang="en-US"/>
              <a:t>Three subtypes of BTX</a:t>
            </a:r>
          </a:p>
          <a:p>
            <a:pPr lvl="1" eaLnBrk="1" hangingPunct="1">
              <a:lnSpc>
                <a:spcPct val="90000"/>
              </a:lnSpc>
            </a:pPr>
            <a:r>
              <a:rPr lang="en-US" altLang="en-US"/>
              <a:t>BTX 		designed to replace ATX</a:t>
            </a:r>
          </a:p>
          <a:p>
            <a:pPr lvl="1" eaLnBrk="1" hangingPunct="1">
              <a:lnSpc>
                <a:spcPct val="90000"/>
              </a:lnSpc>
            </a:pPr>
            <a:r>
              <a:rPr lang="en-US" altLang="en-US"/>
              <a:t>microBTX 	designed to replace microATX</a:t>
            </a:r>
          </a:p>
          <a:p>
            <a:pPr lvl="1" eaLnBrk="1" hangingPunct="1">
              <a:lnSpc>
                <a:spcPct val="90000"/>
              </a:lnSpc>
            </a:pPr>
            <a:r>
              <a:rPr lang="en-US" altLang="en-US"/>
              <a:t>picoBTX 	designed to replace FlexATX</a:t>
            </a:r>
          </a:p>
          <a:p>
            <a:pPr lvl="4" eaLnBrk="1" hangingPunct="1">
              <a:lnSpc>
                <a:spcPct val="90000"/>
              </a:lnSpc>
            </a:pPr>
            <a:endParaRPr lang="en-US" altLang="en-US"/>
          </a:p>
          <a:p>
            <a:pPr eaLnBrk="1" hangingPunct="1">
              <a:lnSpc>
                <a:spcPct val="90000"/>
              </a:lnSpc>
            </a:pPr>
            <a:r>
              <a:rPr lang="en-US" altLang="en-US"/>
              <a:t>Proprietary form factors</a:t>
            </a:r>
          </a:p>
          <a:p>
            <a:pPr lvl="1" eaLnBrk="1" hangingPunct="1">
              <a:lnSpc>
                <a:spcPct val="90000"/>
              </a:lnSpc>
            </a:pPr>
            <a:r>
              <a:rPr lang="en-US" altLang="en-US"/>
              <a:t>Unique to a specific company</a:t>
            </a:r>
          </a:p>
          <a:p>
            <a:pPr lvl="1" eaLnBrk="1" hangingPunct="1">
              <a:lnSpc>
                <a:spcPct val="90000"/>
              </a:lnSpc>
            </a:pPr>
            <a:r>
              <a:rPr lang="en-US" altLang="en-US"/>
              <a:t>Don’t follow standards and drive purchase to that company</a:t>
            </a:r>
          </a:p>
          <a:p>
            <a:pPr lvl="1" eaLnBrk="1" hangingPunct="1">
              <a:lnSpc>
                <a:spcPct val="90000"/>
              </a:lnSpc>
            </a:pPr>
            <a:r>
              <a:rPr lang="en-US" altLang="en-US"/>
              <a:t>Difficult to support</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a:extLst>
              <a:ext uri="{FF2B5EF4-FFF2-40B4-BE49-F238E27FC236}">
                <a16:creationId xmlns:a16="http://schemas.microsoft.com/office/drawing/2014/main" id="{8479F7DC-B2E9-494A-B924-A6968242A332}"/>
              </a:ext>
            </a:extLst>
          </p:cNvPr>
          <p:cNvSpPr>
            <a:spLocks noGrp="1" noChangeArrowheads="1"/>
          </p:cNvSpPr>
          <p:nvPr>
            <p:ph type="ctrTitle"/>
          </p:nvPr>
        </p:nvSpPr>
        <p:spPr>
          <a:xfrm>
            <a:off x="-361950" y="231775"/>
            <a:ext cx="7772400" cy="1470025"/>
          </a:xfrm>
        </p:spPr>
        <p:txBody>
          <a:bodyPr/>
          <a:lstStyle/>
          <a:p>
            <a:pPr eaLnBrk="1" hangingPunct="1"/>
            <a:r>
              <a:rPr lang="en-US" altLang="en-US">
                <a:solidFill>
                  <a:schemeClr val="tx1"/>
                </a:solidFill>
              </a:rPr>
              <a:t>Chipsets</a:t>
            </a:r>
          </a:p>
        </p:txBody>
      </p:sp>
      <p:pic>
        <p:nvPicPr>
          <p:cNvPr id="48131" name="Picture 8" descr="I07-01">
            <a:extLst>
              <a:ext uri="{FF2B5EF4-FFF2-40B4-BE49-F238E27FC236}">
                <a16:creationId xmlns:a16="http://schemas.microsoft.com/office/drawing/2014/main" id="{F4CA4142-209C-4DBA-86ED-572709EAD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1219200"/>
            <a:ext cx="37338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9" descr="F07-16">
            <a:extLst>
              <a:ext uri="{FF2B5EF4-FFF2-40B4-BE49-F238E27FC236}">
                <a16:creationId xmlns:a16="http://schemas.microsoft.com/office/drawing/2014/main" id="{DA76868B-4DEE-46C8-B87F-FBFC7ABAB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88" y="1565275"/>
            <a:ext cx="3697287"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FCBF83F-9AAE-4CC3-83DF-0D8BF8F1235F}"/>
              </a:ext>
            </a:extLst>
          </p:cNvPr>
          <p:cNvSpPr>
            <a:spLocks noGrp="1" noChangeArrowheads="1"/>
          </p:cNvSpPr>
          <p:nvPr>
            <p:ph type="title"/>
          </p:nvPr>
        </p:nvSpPr>
        <p:spPr>
          <a:xfrm>
            <a:off x="457200" y="96838"/>
            <a:ext cx="8229600" cy="735012"/>
          </a:xfrm>
        </p:spPr>
        <p:txBody>
          <a:bodyPr/>
          <a:lstStyle/>
          <a:p>
            <a:pPr eaLnBrk="1" hangingPunct="1"/>
            <a:r>
              <a:rPr lang="en-US" altLang="en-US" sz="2600"/>
              <a:t>Chipsets</a:t>
            </a:r>
          </a:p>
        </p:txBody>
      </p:sp>
      <p:sp>
        <p:nvSpPr>
          <p:cNvPr id="50179" name="Rectangle 3">
            <a:extLst>
              <a:ext uri="{FF2B5EF4-FFF2-40B4-BE49-F238E27FC236}">
                <a16:creationId xmlns:a16="http://schemas.microsoft.com/office/drawing/2014/main" id="{F29AFE51-011E-4EFE-B937-1235421EC4E0}"/>
              </a:ext>
            </a:extLst>
          </p:cNvPr>
          <p:cNvSpPr>
            <a:spLocks noGrp="1" noChangeArrowheads="1"/>
          </p:cNvSpPr>
          <p:nvPr>
            <p:ph type="body" idx="1"/>
          </p:nvPr>
        </p:nvSpPr>
        <p:spPr>
          <a:xfrm>
            <a:off x="457200" y="831850"/>
            <a:ext cx="8229600" cy="5294313"/>
          </a:xfrm>
        </p:spPr>
        <p:txBody>
          <a:bodyPr/>
          <a:lstStyle/>
          <a:p>
            <a:pPr eaLnBrk="1" hangingPunct="1"/>
            <a:r>
              <a:rPr lang="en-US" altLang="en-US"/>
              <a:t>A </a:t>
            </a:r>
            <a:r>
              <a:rPr lang="en-US" altLang="en-US">
                <a:solidFill>
                  <a:srgbClr val="A50021"/>
                </a:solidFill>
              </a:rPr>
              <a:t>chipset</a:t>
            </a:r>
            <a:r>
              <a:rPr lang="en-US" altLang="en-US"/>
              <a:t> defines </a:t>
            </a:r>
          </a:p>
          <a:p>
            <a:pPr lvl="1" eaLnBrk="1" hangingPunct="1"/>
            <a:r>
              <a:rPr lang="en-US" altLang="en-US"/>
              <a:t>The processor type</a:t>
            </a:r>
          </a:p>
          <a:p>
            <a:pPr lvl="1" eaLnBrk="1" hangingPunct="1"/>
            <a:r>
              <a:rPr lang="en-US" altLang="en-US"/>
              <a:t>Type and capacity of RAM</a:t>
            </a:r>
          </a:p>
          <a:p>
            <a:pPr lvl="1" eaLnBrk="1" hangingPunct="1"/>
            <a:r>
              <a:rPr lang="en-US" altLang="en-US"/>
              <a:t>What internal and external devices the motherboard will support</a:t>
            </a:r>
          </a:p>
          <a:p>
            <a:pPr lvl="1" eaLnBrk="1" hangingPunct="1"/>
            <a:r>
              <a:rPr lang="en-US" altLang="en-US"/>
              <a:t>Serves as an electronic interface among the CPU, RAM, and I/O devices</a:t>
            </a:r>
          </a:p>
          <a:p>
            <a:pPr lvl="1" eaLnBrk="1" hangingPunct="1"/>
            <a:endParaRPr lang="en-US" altLang="en-US"/>
          </a:p>
          <a:p>
            <a:pPr eaLnBrk="1" hangingPunct="1"/>
            <a:r>
              <a:rPr lang="en-US" altLang="en-US"/>
              <a:t>Most modern chipsets have two primary chips</a:t>
            </a:r>
          </a:p>
          <a:p>
            <a:pPr lvl="1" eaLnBrk="1" hangingPunct="1"/>
            <a:r>
              <a:rPr lang="en-US" altLang="en-US"/>
              <a:t>Northbridge</a:t>
            </a:r>
          </a:p>
          <a:p>
            <a:pPr lvl="1" eaLnBrk="1" hangingPunct="1"/>
            <a:r>
              <a:rPr lang="en-US" altLang="en-US"/>
              <a:t>Southbridge</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a:extLst>
              <a:ext uri="{FF2B5EF4-FFF2-40B4-BE49-F238E27FC236}">
                <a16:creationId xmlns:a16="http://schemas.microsoft.com/office/drawing/2014/main" id="{3CE274E3-6BF6-4A0F-A423-D03D883DC22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t>CSC 370 (Blum)</a:t>
            </a:r>
          </a:p>
        </p:txBody>
      </p:sp>
      <p:sp>
        <p:nvSpPr>
          <p:cNvPr id="52227" name="Slide Number Placeholder 3">
            <a:extLst>
              <a:ext uri="{FF2B5EF4-FFF2-40B4-BE49-F238E27FC236}">
                <a16:creationId xmlns:a16="http://schemas.microsoft.com/office/drawing/2014/main" id="{6C44A5FF-5F0F-4E0A-8173-726DF91832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1570F23-D120-4F02-8BBC-A5A3ED4A89B6}" type="slidenum">
              <a:rPr lang="en-US" altLang="en-US" sz="1400" smtClean="0"/>
              <a:pPr>
                <a:spcBef>
                  <a:spcPct val="0"/>
                </a:spcBef>
                <a:buFontTx/>
                <a:buNone/>
              </a:pPr>
              <a:t>34</a:t>
            </a:fld>
            <a:endParaRPr lang="en-US" altLang="en-US" sz="1400"/>
          </a:p>
        </p:txBody>
      </p:sp>
      <p:pic>
        <p:nvPicPr>
          <p:cNvPr id="52228" name="Picture 3">
            <a:extLst>
              <a:ext uri="{FF2B5EF4-FFF2-40B4-BE49-F238E27FC236}">
                <a16:creationId xmlns:a16="http://schemas.microsoft.com/office/drawing/2014/main" id="{7AA22F75-189A-4E07-B874-1DC9A5893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
            <a:ext cx="4962525" cy="630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4">
            <a:extLst>
              <a:ext uri="{FF2B5EF4-FFF2-40B4-BE49-F238E27FC236}">
                <a16:creationId xmlns:a16="http://schemas.microsoft.com/office/drawing/2014/main" id="{33AB7EB3-F5C0-4342-AB5F-3852061DD6A6}"/>
              </a:ext>
            </a:extLst>
          </p:cNvPr>
          <p:cNvSpPr txBox="1">
            <a:spLocks noChangeArrowheads="1"/>
          </p:cNvSpPr>
          <p:nvPr/>
        </p:nvSpPr>
        <p:spPr bwMode="auto">
          <a:xfrm>
            <a:off x="7569200" y="19050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1800">
                <a:solidFill>
                  <a:srgbClr val="FF0000"/>
                </a:solidFill>
              </a:rPr>
              <a:t>North</a:t>
            </a:r>
          </a:p>
        </p:txBody>
      </p:sp>
      <p:sp>
        <p:nvSpPr>
          <p:cNvPr id="52230" name="Line 5">
            <a:extLst>
              <a:ext uri="{FF2B5EF4-FFF2-40B4-BE49-F238E27FC236}">
                <a16:creationId xmlns:a16="http://schemas.microsoft.com/office/drawing/2014/main" id="{880E634A-4E9A-4209-AF6D-40E706847794}"/>
              </a:ext>
            </a:extLst>
          </p:cNvPr>
          <p:cNvSpPr>
            <a:spLocks noChangeShapeType="1"/>
          </p:cNvSpPr>
          <p:nvPr/>
        </p:nvSpPr>
        <p:spPr bwMode="auto">
          <a:xfrm flipH="1">
            <a:off x="7086600" y="2133600"/>
            <a:ext cx="5334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231" name="Text Box 6">
            <a:extLst>
              <a:ext uri="{FF2B5EF4-FFF2-40B4-BE49-F238E27FC236}">
                <a16:creationId xmlns:a16="http://schemas.microsoft.com/office/drawing/2014/main" id="{B8B66DAB-C719-4B3D-91B1-B427E15DB16B}"/>
              </a:ext>
            </a:extLst>
          </p:cNvPr>
          <p:cNvSpPr txBox="1">
            <a:spLocks noChangeArrowheads="1"/>
          </p:cNvSpPr>
          <p:nvPr/>
        </p:nvSpPr>
        <p:spPr bwMode="auto">
          <a:xfrm>
            <a:off x="4711700" y="38100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1800">
                <a:solidFill>
                  <a:srgbClr val="FF0000"/>
                </a:solidFill>
              </a:rPr>
              <a:t>South</a:t>
            </a:r>
          </a:p>
        </p:txBody>
      </p:sp>
      <p:sp>
        <p:nvSpPr>
          <p:cNvPr id="52232" name="Line 7">
            <a:extLst>
              <a:ext uri="{FF2B5EF4-FFF2-40B4-BE49-F238E27FC236}">
                <a16:creationId xmlns:a16="http://schemas.microsoft.com/office/drawing/2014/main" id="{25173365-2453-4300-9129-6ED672E7EA72}"/>
              </a:ext>
            </a:extLst>
          </p:cNvPr>
          <p:cNvSpPr>
            <a:spLocks noChangeShapeType="1"/>
          </p:cNvSpPr>
          <p:nvPr/>
        </p:nvSpPr>
        <p:spPr bwMode="auto">
          <a:xfrm flipV="1">
            <a:off x="4343400" y="4038600"/>
            <a:ext cx="381000" cy="228600"/>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84E9B72-EA9E-4EEE-8DF6-7ADFC6739EC4}"/>
              </a:ext>
            </a:extLst>
          </p:cNvPr>
          <p:cNvSpPr>
            <a:spLocks noGrp="1" noChangeArrowheads="1"/>
          </p:cNvSpPr>
          <p:nvPr>
            <p:ph type="title"/>
          </p:nvPr>
        </p:nvSpPr>
        <p:spPr>
          <a:xfrm>
            <a:off x="457200" y="274638"/>
            <a:ext cx="8229600" cy="654050"/>
          </a:xfrm>
        </p:spPr>
        <p:txBody>
          <a:bodyPr/>
          <a:lstStyle/>
          <a:p>
            <a:r>
              <a:rPr lang="en-US" altLang="en-US"/>
              <a:t>Chipset</a:t>
            </a:r>
          </a:p>
        </p:txBody>
      </p:sp>
      <p:sp>
        <p:nvSpPr>
          <p:cNvPr id="53251" name="Rectangle 3">
            <a:extLst>
              <a:ext uri="{FF2B5EF4-FFF2-40B4-BE49-F238E27FC236}">
                <a16:creationId xmlns:a16="http://schemas.microsoft.com/office/drawing/2014/main" id="{0952DC0B-576D-4EF0-AF41-CA19DF0662D3}"/>
              </a:ext>
            </a:extLst>
          </p:cNvPr>
          <p:cNvSpPr>
            <a:spLocks noGrp="1" noChangeArrowheads="1"/>
          </p:cNvSpPr>
          <p:nvPr>
            <p:ph type="body" idx="1"/>
          </p:nvPr>
        </p:nvSpPr>
        <p:spPr>
          <a:xfrm>
            <a:off x="685800" y="1122363"/>
            <a:ext cx="7772400" cy="4745037"/>
          </a:xfrm>
        </p:spPr>
        <p:txBody>
          <a:bodyPr/>
          <a:lstStyle/>
          <a:p>
            <a:r>
              <a:rPr lang="en-US" altLang="en-US" sz="2800"/>
              <a:t>The main components of the computer (processor, memory, cache, etc.) plug into the motherboard and communicate via the chipset. </a:t>
            </a:r>
          </a:p>
          <a:p>
            <a:r>
              <a:rPr lang="en-US" altLang="en-US" sz="2800"/>
              <a:t>The chipset determines which type of processor can be used, how fast a processor, how much memory, what type of memory, and so on.  </a:t>
            </a:r>
          </a:p>
          <a:p>
            <a:r>
              <a:rPr lang="en-US" altLang="en-US" sz="2800"/>
              <a:t>The chipset’s function are typically broken into two sets, one handled by the </a:t>
            </a:r>
            <a:r>
              <a:rPr lang="en-US" altLang="en-US" sz="2800" b="1"/>
              <a:t>Northbridge</a:t>
            </a:r>
            <a:r>
              <a:rPr lang="en-US" altLang="en-US" sz="2800"/>
              <a:t> and the other handled by the </a:t>
            </a:r>
            <a:r>
              <a:rPr lang="en-US" altLang="en-US" sz="2800" b="1"/>
              <a:t>Southbridge</a:t>
            </a:r>
            <a:r>
              <a:rPr lang="en-US" altLang="en-US" sz="280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C8FB4FA6-1F11-4C20-83B9-DF8C34CDCDAB}"/>
              </a:ext>
            </a:extLst>
          </p:cNvPr>
          <p:cNvSpPr>
            <a:spLocks noGrp="1" noChangeArrowheads="1"/>
          </p:cNvSpPr>
          <p:nvPr>
            <p:ph type="title"/>
          </p:nvPr>
        </p:nvSpPr>
        <p:spPr>
          <a:xfrm>
            <a:off x="685800" y="304800"/>
            <a:ext cx="7772400" cy="527050"/>
          </a:xfrm>
        </p:spPr>
        <p:txBody>
          <a:bodyPr/>
          <a:lstStyle/>
          <a:p>
            <a:r>
              <a:rPr lang="en-US" altLang="en-US"/>
              <a:t>Northbridge</a:t>
            </a:r>
          </a:p>
        </p:txBody>
      </p:sp>
      <p:sp>
        <p:nvSpPr>
          <p:cNvPr id="5123" name="Rectangle 3">
            <a:extLst>
              <a:ext uri="{FF2B5EF4-FFF2-40B4-BE49-F238E27FC236}">
                <a16:creationId xmlns:a16="http://schemas.microsoft.com/office/drawing/2014/main" id="{31E717E2-0B69-4148-B839-1759E8821D0D}"/>
              </a:ext>
            </a:extLst>
          </p:cNvPr>
          <p:cNvSpPr>
            <a:spLocks noGrp="1" noChangeArrowheads="1"/>
          </p:cNvSpPr>
          <p:nvPr>
            <p:ph type="body" idx="1"/>
          </p:nvPr>
        </p:nvSpPr>
        <p:spPr>
          <a:xfrm>
            <a:off x="457200" y="831850"/>
            <a:ext cx="8153400" cy="5416550"/>
          </a:xfrm>
        </p:spPr>
        <p:txBody>
          <a:bodyPr/>
          <a:lstStyle/>
          <a:p>
            <a:pPr marL="342900" lvl="1" indent="-342900">
              <a:buFontTx/>
              <a:buChar char="•"/>
              <a:defRPr/>
            </a:pPr>
            <a:r>
              <a:rPr lang="en-US" altLang="en-US"/>
              <a:t>The Northbridge handles the high-speed, high-volume data communication between the CPU, cache, memory and AGP (accelerated graphics port). That is  it helps the CPU work with RAM (on Intel-based systems)</a:t>
            </a:r>
          </a:p>
          <a:p>
            <a:pPr>
              <a:defRPr/>
            </a:pPr>
            <a:r>
              <a:rPr lang="en-US" altLang="en-US" sz="2800"/>
              <a:t>Since the Northbridge manages the processor-memory interaction (the front-side bus bottleneck),  its performance is critical.   </a:t>
            </a:r>
          </a:p>
          <a:p>
            <a:pPr>
              <a:defRPr/>
            </a:pPr>
            <a:r>
              <a:rPr lang="en-US" altLang="en-US" sz="2800"/>
              <a:t>The Northbridge determines the FSB speed.  Typically the processor operates at a multiplicative  factor (the CPU multiplier) of the FSB speed. </a:t>
            </a:r>
          </a:p>
          <a:p>
            <a:pPr lvl="1">
              <a:defRPr/>
            </a:pPr>
            <a:r>
              <a:rPr lang="en-US" altLang="en-US" sz="2400"/>
              <a:t>It uses synchronous memory, recall SDRAM.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E497221-18DE-4678-B7EF-A8DF8F608185}"/>
              </a:ext>
            </a:extLst>
          </p:cNvPr>
          <p:cNvSpPr>
            <a:spLocks noGrp="1" noChangeArrowheads="1"/>
          </p:cNvSpPr>
          <p:nvPr>
            <p:ph type="title"/>
          </p:nvPr>
        </p:nvSpPr>
        <p:spPr>
          <a:xfrm>
            <a:off x="457200" y="96838"/>
            <a:ext cx="8229600" cy="638175"/>
          </a:xfrm>
        </p:spPr>
        <p:txBody>
          <a:bodyPr/>
          <a:lstStyle/>
          <a:p>
            <a:r>
              <a:rPr lang="en-US" altLang="en-US"/>
              <a:t>Southbridge</a:t>
            </a:r>
          </a:p>
        </p:txBody>
      </p:sp>
      <p:sp>
        <p:nvSpPr>
          <p:cNvPr id="6147" name="Rectangle 3">
            <a:extLst>
              <a:ext uri="{FF2B5EF4-FFF2-40B4-BE49-F238E27FC236}">
                <a16:creationId xmlns:a16="http://schemas.microsoft.com/office/drawing/2014/main" id="{0DA36FC8-D960-4E0C-AAAA-9D818180AD86}"/>
              </a:ext>
            </a:extLst>
          </p:cNvPr>
          <p:cNvSpPr>
            <a:spLocks noGrp="1" noChangeArrowheads="1"/>
          </p:cNvSpPr>
          <p:nvPr>
            <p:ph type="body" idx="1"/>
          </p:nvPr>
        </p:nvSpPr>
        <p:spPr>
          <a:xfrm>
            <a:off x="457200" y="887413"/>
            <a:ext cx="8229600" cy="5238750"/>
          </a:xfrm>
        </p:spPr>
        <p:txBody>
          <a:bodyPr/>
          <a:lstStyle/>
          <a:p>
            <a:pPr>
              <a:defRPr/>
            </a:pPr>
            <a:r>
              <a:rPr lang="en-US" altLang="en-US"/>
              <a:t>The Southbridge allows communication with a greater variety of slower devices.  It connects to the secondary buses – USB, IDE, PS/2, Ethernet. </a:t>
            </a:r>
          </a:p>
          <a:p>
            <a:pPr lvl="1" eaLnBrk="1" hangingPunct="1">
              <a:lnSpc>
                <a:spcPct val="90000"/>
              </a:lnSpc>
              <a:defRPr/>
            </a:pPr>
            <a:r>
              <a:rPr lang="en-US" altLang="en-US"/>
              <a:t>Sits between expansion slots and EIDE and FDD controllers</a:t>
            </a:r>
          </a:p>
          <a:p>
            <a:pPr lvl="1" eaLnBrk="1" hangingPunct="1">
              <a:lnSpc>
                <a:spcPct val="90000"/>
              </a:lnSpc>
              <a:defRPr/>
            </a:pPr>
            <a:r>
              <a:rPr lang="en-US" altLang="en-US"/>
              <a:t>Also called the I/O Controller Hub (ICH5) or peripheral bus controller</a:t>
            </a:r>
          </a:p>
          <a:p>
            <a:pPr>
              <a:defRPr/>
            </a:pPr>
            <a:r>
              <a:rPr lang="en-US" altLang="en-US"/>
              <a:t>Since it handles accessing the hard disk, the Southbridge manages a bottleneck of its own, especially for memory-intensive applications. </a:t>
            </a:r>
          </a:p>
          <a:p>
            <a:pPr marL="0" indent="0">
              <a:buFontTx/>
              <a:buNone/>
              <a:defRPr/>
            </a:pPr>
            <a:r>
              <a:rPr lang="en-US" altLang="en-US"/>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B811C74-E9E0-4B29-9B03-135F74F28543}"/>
              </a:ext>
            </a:extLst>
          </p:cNvPr>
          <p:cNvSpPr>
            <a:spLocks noGrp="1" noChangeArrowheads="1"/>
          </p:cNvSpPr>
          <p:nvPr>
            <p:ph type="title"/>
          </p:nvPr>
        </p:nvSpPr>
        <p:spPr/>
        <p:txBody>
          <a:bodyPr/>
          <a:lstStyle/>
          <a:p>
            <a:pPr eaLnBrk="1" hangingPunct="1"/>
            <a:r>
              <a:rPr lang="en-US" altLang="en-US"/>
              <a:t>Chipset Chips</a:t>
            </a:r>
          </a:p>
        </p:txBody>
      </p:sp>
      <p:sp>
        <p:nvSpPr>
          <p:cNvPr id="56323" name="Rectangle 3">
            <a:extLst>
              <a:ext uri="{FF2B5EF4-FFF2-40B4-BE49-F238E27FC236}">
                <a16:creationId xmlns:a16="http://schemas.microsoft.com/office/drawing/2014/main" id="{8E1A874D-8C21-4A47-9D8B-812BC3EE6AF5}"/>
              </a:ext>
            </a:extLst>
          </p:cNvPr>
          <p:cNvSpPr>
            <a:spLocks noGrp="1" noChangeArrowheads="1"/>
          </p:cNvSpPr>
          <p:nvPr>
            <p:ph type="body" idx="1"/>
          </p:nvPr>
        </p:nvSpPr>
        <p:spPr/>
        <p:txBody>
          <a:bodyPr/>
          <a:lstStyle/>
          <a:p>
            <a:pPr eaLnBrk="1" hangingPunct="1"/>
            <a:r>
              <a:rPr lang="en-US" altLang="en-US"/>
              <a:t>Not always called Northbridge and Southbridge</a:t>
            </a:r>
          </a:p>
          <a:p>
            <a:pPr eaLnBrk="1" hangingPunct="1"/>
            <a:endParaRPr lang="en-US" altLang="en-US"/>
          </a:p>
          <a:p>
            <a:pPr eaLnBrk="1" hangingPunct="1"/>
            <a:r>
              <a:rPr lang="en-US" altLang="en-US"/>
              <a:t>Intel-based motherboards may refer to them as</a:t>
            </a:r>
          </a:p>
          <a:p>
            <a:pPr eaLnBrk="1" hangingPunct="1"/>
            <a:endParaRPr lang="en-US" altLang="en-US">
              <a:solidFill>
                <a:srgbClr val="A50021"/>
              </a:solidFill>
            </a:endParaRPr>
          </a:p>
          <a:p>
            <a:pPr lvl="1" eaLnBrk="1" hangingPunct="1"/>
            <a:r>
              <a:rPr lang="en-US" altLang="en-US"/>
              <a:t>Memory controller hub (MCH) for Northbridge</a:t>
            </a:r>
          </a:p>
          <a:p>
            <a:pPr lvl="1" eaLnBrk="1" hangingPunct="1"/>
            <a:endParaRPr lang="en-US" altLang="en-US"/>
          </a:p>
          <a:p>
            <a:pPr lvl="1" eaLnBrk="1" hangingPunct="1"/>
            <a:r>
              <a:rPr lang="en-US" altLang="en-US"/>
              <a:t>I/O controller hub (ICH) for Southbridge</a:t>
            </a:r>
            <a:endParaRPr lang="en-US" altLang="en-US">
              <a:solidFill>
                <a:srgbClr val="A50021"/>
              </a:solidFill>
            </a:endParaRPr>
          </a:p>
          <a:p>
            <a:pPr eaLnBrk="1" hangingPunct="1"/>
            <a:endParaRPr lang="en-US" altLang="en-US"/>
          </a:p>
          <a:p>
            <a:pPr eaLnBrk="1" hangingPunct="1"/>
            <a:endParaRPr lang="en-US" altLang="en-US"/>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78D0C8D8-4E63-4098-8F69-44BC69F4E687}"/>
              </a:ext>
            </a:extLst>
          </p:cNvPr>
          <p:cNvSpPr>
            <a:spLocks noGrp="1" noChangeArrowheads="1"/>
          </p:cNvSpPr>
          <p:nvPr>
            <p:ph type="body" idx="1"/>
          </p:nvPr>
        </p:nvSpPr>
        <p:spPr>
          <a:xfrm>
            <a:off x="457200" y="844550"/>
            <a:ext cx="8229600" cy="5281613"/>
          </a:xfrm>
        </p:spPr>
        <p:txBody>
          <a:bodyPr/>
          <a:lstStyle/>
          <a:p>
            <a:pPr eaLnBrk="1" hangingPunct="1">
              <a:spcBef>
                <a:spcPct val="0"/>
              </a:spcBef>
            </a:pPr>
            <a:r>
              <a:rPr lang="en-US" altLang="en-US"/>
              <a:t>Older</a:t>
            </a:r>
            <a:br>
              <a:rPr lang="en-US" altLang="en-US"/>
            </a:br>
            <a:r>
              <a:rPr lang="en-US" altLang="en-US"/>
              <a:t>Northbridge</a:t>
            </a:r>
            <a:br>
              <a:rPr lang="en-US" altLang="en-US"/>
            </a:br>
            <a:r>
              <a:rPr lang="en-US" altLang="en-US"/>
              <a:t>functions</a:t>
            </a:r>
          </a:p>
          <a:p>
            <a:pPr lvl="1" eaLnBrk="1" hangingPunct="1">
              <a:spcBef>
                <a:spcPct val="0"/>
              </a:spcBef>
            </a:pPr>
            <a:r>
              <a:rPr lang="en-US" altLang="en-US"/>
              <a:t>Worked </a:t>
            </a:r>
            <a:br>
              <a:rPr lang="en-US" altLang="en-US"/>
            </a:br>
            <a:r>
              <a:rPr lang="en-US" altLang="en-US"/>
              <a:t>similar</a:t>
            </a:r>
            <a:br>
              <a:rPr lang="en-US" altLang="en-US"/>
            </a:br>
            <a:r>
              <a:rPr lang="en-US" altLang="en-US"/>
              <a:t>on Intel</a:t>
            </a:r>
          </a:p>
          <a:p>
            <a:pPr eaLnBrk="1" hangingPunct="1"/>
            <a:endParaRPr lang="en-US" altLang="en-US"/>
          </a:p>
          <a:p>
            <a:pPr eaLnBrk="1" hangingPunct="1"/>
            <a:r>
              <a:rPr lang="en-US" altLang="en-US"/>
              <a:t>Newer</a:t>
            </a:r>
            <a:br>
              <a:rPr lang="en-US" altLang="en-US"/>
            </a:br>
            <a:r>
              <a:rPr lang="en-US" altLang="en-US"/>
              <a:t>Northbridge</a:t>
            </a:r>
            <a:br>
              <a:rPr lang="en-US" altLang="en-US"/>
            </a:br>
            <a:r>
              <a:rPr lang="en-US" altLang="en-US"/>
              <a:t>functions</a:t>
            </a:r>
          </a:p>
          <a:p>
            <a:pPr lvl="1" eaLnBrk="1" hangingPunct="1"/>
            <a:r>
              <a:rPr lang="en-US" altLang="en-US"/>
              <a:t>Only AMD</a:t>
            </a:r>
          </a:p>
        </p:txBody>
      </p:sp>
      <p:pic>
        <p:nvPicPr>
          <p:cNvPr id="58371" name="Picture 3" descr="F07-16">
            <a:extLst>
              <a:ext uri="{FF2B5EF4-FFF2-40B4-BE49-F238E27FC236}">
                <a16:creationId xmlns:a16="http://schemas.microsoft.com/office/drawing/2014/main" id="{AF174436-43B2-498E-AFFB-ACAFED351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7777"/>
          <a:stretch>
            <a:fillRect/>
          </a:stretch>
        </p:blipFill>
        <p:spPr bwMode="auto">
          <a:xfrm>
            <a:off x="3276600" y="736600"/>
            <a:ext cx="5762625"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I07-01">
            <a:extLst>
              <a:ext uri="{FF2B5EF4-FFF2-40B4-BE49-F238E27FC236}">
                <a16:creationId xmlns:a16="http://schemas.microsoft.com/office/drawing/2014/main" id="{36654F1F-9D56-4F40-A368-82B96FF86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013" y="3886200"/>
            <a:ext cx="6122987"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5">
            <a:extLst>
              <a:ext uri="{FF2B5EF4-FFF2-40B4-BE49-F238E27FC236}">
                <a16:creationId xmlns:a16="http://schemas.microsoft.com/office/drawing/2014/main" id="{86EEF086-25B9-4490-974F-913898DF227C}"/>
              </a:ext>
            </a:extLst>
          </p:cNvPr>
          <p:cNvSpPr>
            <a:spLocks noGrp="1" noChangeArrowheads="1"/>
          </p:cNvSpPr>
          <p:nvPr>
            <p:ph type="title"/>
          </p:nvPr>
        </p:nvSpPr>
        <p:spPr>
          <a:xfrm>
            <a:off x="457200" y="0"/>
            <a:ext cx="8229600" cy="660400"/>
          </a:xfrm>
          <a:noFill/>
        </p:spPr>
        <p:txBody>
          <a:bodyPr/>
          <a:lstStyle/>
          <a:p>
            <a:pPr eaLnBrk="1" hangingPunct="1"/>
            <a:r>
              <a:rPr lang="en-US" altLang="en-US"/>
              <a:t>Northbridge</a:t>
            </a:r>
          </a:p>
        </p:txBody>
      </p:sp>
      <p:sp>
        <p:nvSpPr>
          <p:cNvPr id="58374" name="Line 6">
            <a:extLst>
              <a:ext uri="{FF2B5EF4-FFF2-40B4-BE49-F238E27FC236}">
                <a16:creationId xmlns:a16="http://schemas.microsoft.com/office/drawing/2014/main" id="{EB75F08A-8A9D-4578-8804-E89D3B23589F}"/>
              </a:ext>
            </a:extLst>
          </p:cNvPr>
          <p:cNvSpPr>
            <a:spLocks noChangeShapeType="1"/>
          </p:cNvSpPr>
          <p:nvPr/>
        </p:nvSpPr>
        <p:spPr bwMode="auto">
          <a:xfrm>
            <a:off x="0" y="38100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t"/>
          <a:lstStyle/>
          <a:p>
            <a:endParaRPr lang="en-US">
              <a:cs typeface="Aria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7ABDB1B9-A8C3-4DE6-87AA-0FE0E82BB0BF}"/>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C0C0C0"/>
                  </a:outerShdw>
                </a:effectLst>
              </a:rPr>
              <a:t>Computer Hardware</a:t>
            </a:r>
          </a:p>
        </p:txBody>
      </p:sp>
      <p:sp>
        <p:nvSpPr>
          <p:cNvPr id="80899" name="Rectangle 3">
            <a:extLst>
              <a:ext uri="{FF2B5EF4-FFF2-40B4-BE49-F238E27FC236}">
                <a16:creationId xmlns:a16="http://schemas.microsoft.com/office/drawing/2014/main" id="{738B4413-502D-4BD0-BEB5-6B7F898BBE41}"/>
              </a:ext>
            </a:extLst>
          </p:cNvPr>
          <p:cNvSpPr>
            <a:spLocks noChangeArrowheads="1"/>
          </p:cNvSpPr>
          <p:nvPr/>
        </p:nvSpPr>
        <p:spPr bwMode="auto">
          <a:xfrm>
            <a:off x="914400" y="1463675"/>
            <a:ext cx="7391400" cy="4708525"/>
          </a:xfrm>
          <a:prstGeom prst="rect">
            <a:avLst/>
          </a:prstGeom>
          <a:noFill/>
          <a:ln w="9525">
            <a:noFill/>
            <a:miter lim="800000"/>
            <a:headEnd/>
            <a:tailEnd/>
          </a:ln>
          <a:effectLst/>
        </p:spPr>
        <p:txBody>
          <a:bodyPr anchor="ctr">
            <a:spAutoFit/>
          </a:bodyPr>
          <a:lstStyle/>
          <a:p>
            <a:pPr algn="ctr" eaLnBrk="1" hangingPunct="1">
              <a:lnSpc>
                <a:spcPct val="130000"/>
              </a:lnSpc>
              <a:spcAft>
                <a:spcPct val="60000"/>
              </a:spcAft>
              <a:defRPr/>
            </a:pPr>
            <a:r>
              <a:rPr lang="en-US" sz="3600">
                <a:effectLst>
                  <a:outerShdw blurRad="38100" dist="38100" dir="2700000" algn="tl">
                    <a:srgbClr val="C0C0C0"/>
                  </a:outerShdw>
                </a:effectLst>
                <a:latin typeface="Arial" charset="0"/>
              </a:rPr>
              <a:t>The physical components of a computer system, such as the circuit boards, chassis, enclosures, peripherals, cables, etc.</a:t>
            </a:r>
          </a:p>
          <a:p>
            <a:pPr algn="ctr" eaLnBrk="1" hangingPunct="1">
              <a:lnSpc>
                <a:spcPct val="130000"/>
              </a:lnSpc>
              <a:spcAft>
                <a:spcPct val="60000"/>
              </a:spcAft>
              <a:defRPr/>
            </a:pPr>
            <a:r>
              <a:rPr lang="en-US" sz="3600">
                <a:effectLst>
                  <a:outerShdw blurRad="38100" dist="38100" dir="2700000" algn="tl">
                    <a:srgbClr val="C0C0C0"/>
                  </a:outerShdw>
                </a:effectLst>
                <a:latin typeface="Arial" charset="0"/>
              </a:rPr>
              <a:t>It does not include data or computer programs. </a:t>
            </a:r>
          </a:p>
        </p:txBody>
      </p:sp>
      <p:pic>
        <p:nvPicPr>
          <p:cNvPr id="80900" name="Picture 4" descr="BD14538_">
            <a:extLst>
              <a:ext uri="{FF2B5EF4-FFF2-40B4-BE49-F238E27FC236}">
                <a16:creationId xmlns:a16="http://schemas.microsoft.com/office/drawing/2014/main" id="{EACA235E-D4BB-4F3A-ACFA-DC5F0F45D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4564063"/>
            <a:ext cx="73136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5">
            <a:extLst>
              <a:ext uri="{FF2B5EF4-FFF2-40B4-BE49-F238E27FC236}">
                <a16:creationId xmlns:a16="http://schemas.microsoft.com/office/drawing/2014/main" id="{EE255888-9AF4-4506-8A56-FEBE9AAE033C}"/>
              </a:ext>
            </a:extLst>
          </p:cNvPr>
          <p:cNvSpPr>
            <a:spLocks noChangeArrowheads="1"/>
          </p:cNvSpPr>
          <p:nvPr/>
        </p:nvSpPr>
        <p:spPr bwMode="auto">
          <a:xfrm>
            <a:off x="1717675" y="4872038"/>
            <a:ext cx="5707063" cy="1449387"/>
          </a:xfrm>
          <a:prstGeom prst="rect">
            <a:avLst/>
          </a:prstGeom>
          <a:solidFill>
            <a:schemeClr val="bg1"/>
          </a:solidFill>
          <a:ln>
            <a:noFill/>
          </a:ln>
          <a:extLst>
            <a:ext uri="{91240B29-F687-4F45-9708-019B960494DF}">
              <a14:hiddenLine xmlns:a14="http://schemas.microsoft.com/office/drawing/2010/main" w="476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0899"/>
                                        </p:tgtEl>
                                        <p:attrNameLst>
                                          <p:attrName>style.visibility</p:attrName>
                                        </p:attrNameLst>
                                      </p:cBhvr>
                                      <p:to>
                                        <p:strVal val="visible"/>
                                      </p:to>
                                    </p:set>
                                    <p:anim calcmode="lin" valueType="num">
                                      <p:cBhvr>
                                        <p:cTn id="7" dur="2000" fill="hold"/>
                                        <p:tgtEl>
                                          <p:spTgt spid="80899"/>
                                        </p:tgtEl>
                                        <p:attrNameLst>
                                          <p:attrName>ppt_w</p:attrName>
                                        </p:attrNameLst>
                                      </p:cBhvr>
                                      <p:tavLst>
                                        <p:tav tm="0">
                                          <p:val>
                                            <p:strVal val="#ppt_w*0.70"/>
                                          </p:val>
                                        </p:tav>
                                        <p:tav tm="100000">
                                          <p:val>
                                            <p:strVal val="#ppt_w"/>
                                          </p:val>
                                        </p:tav>
                                      </p:tavLst>
                                    </p:anim>
                                    <p:anim calcmode="lin" valueType="num">
                                      <p:cBhvr>
                                        <p:cTn id="8" dur="2000" fill="hold"/>
                                        <p:tgtEl>
                                          <p:spTgt spid="80899"/>
                                        </p:tgtEl>
                                        <p:attrNameLst>
                                          <p:attrName>ppt_h</p:attrName>
                                        </p:attrNameLst>
                                      </p:cBhvr>
                                      <p:tavLst>
                                        <p:tav tm="0">
                                          <p:val>
                                            <p:strVal val="#ppt_h"/>
                                          </p:val>
                                        </p:tav>
                                        <p:tav tm="100000">
                                          <p:val>
                                            <p:strVal val="#ppt_h"/>
                                          </p:val>
                                        </p:tav>
                                      </p:tavLst>
                                    </p:anim>
                                    <p:animEffect transition="in" filter="fade">
                                      <p:cBhvr>
                                        <p:cTn id="9" dur="2000"/>
                                        <p:tgtEl>
                                          <p:spTgt spid="8089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80900"/>
                                        </p:tgtEl>
                                        <p:attrNameLst>
                                          <p:attrName>style.visibility</p:attrName>
                                        </p:attrNameLst>
                                      </p:cBhvr>
                                      <p:to>
                                        <p:strVal val="visible"/>
                                      </p:to>
                                    </p:set>
                                    <p:anim calcmode="lin" valueType="num">
                                      <p:cBhvr>
                                        <p:cTn id="14" dur="500" fill="hold"/>
                                        <p:tgtEl>
                                          <p:spTgt spid="80900"/>
                                        </p:tgtEl>
                                        <p:attrNameLst>
                                          <p:attrName>ppt_w</p:attrName>
                                        </p:attrNameLst>
                                      </p:cBhvr>
                                      <p:tavLst>
                                        <p:tav tm="0">
                                          <p:val>
                                            <p:fltVal val="0"/>
                                          </p:val>
                                        </p:tav>
                                        <p:tav tm="100000">
                                          <p:val>
                                            <p:strVal val="#ppt_w"/>
                                          </p:val>
                                        </p:tav>
                                      </p:tavLst>
                                    </p:anim>
                                    <p:anim calcmode="lin" valueType="num">
                                      <p:cBhvr>
                                        <p:cTn id="15" dur="500" fill="hold"/>
                                        <p:tgtEl>
                                          <p:spTgt spid="80900"/>
                                        </p:tgtEl>
                                        <p:attrNameLst>
                                          <p:attrName>ppt_h</p:attrName>
                                        </p:attrNameLst>
                                      </p:cBhvr>
                                      <p:tavLst>
                                        <p:tav tm="0">
                                          <p:val>
                                            <p:fltVal val="0"/>
                                          </p:val>
                                        </p:tav>
                                        <p:tav tm="100000">
                                          <p:val>
                                            <p:strVal val="#ppt_h"/>
                                          </p:val>
                                        </p:tav>
                                      </p:tavLst>
                                    </p:anim>
                                    <p:animEffect transition="in" filter="fade">
                                      <p:cBhvr>
                                        <p:cTn id="16" dur="500"/>
                                        <p:tgtEl>
                                          <p:spTgt spid="80900"/>
                                        </p:tgtEl>
                                      </p:cBhvr>
                                    </p:animEffect>
                                  </p:childTnLst>
                                </p:cTn>
                              </p:par>
                              <p:par>
                                <p:cTn id="17" presetID="53" presetClass="exit" presetSubtype="0" fill="hold" grpId="0" nodeType="withEffect">
                                  <p:stCondLst>
                                    <p:cond delay="0"/>
                                  </p:stCondLst>
                                  <p:childTnLst>
                                    <p:anim calcmode="lin" valueType="num">
                                      <p:cBhvr>
                                        <p:cTn id="18" dur="1000"/>
                                        <p:tgtEl>
                                          <p:spTgt spid="80901"/>
                                        </p:tgtEl>
                                        <p:attrNameLst>
                                          <p:attrName>ppt_w</p:attrName>
                                        </p:attrNameLst>
                                      </p:cBhvr>
                                      <p:tavLst>
                                        <p:tav tm="0">
                                          <p:val>
                                            <p:strVal val="ppt_w"/>
                                          </p:val>
                                        </p:tav>
                                        <p:tav tm="100000">
                                          <p:val>
                                            <p:fltVal val="0"/>
                                          </p:val>
                                        </p:tav>
                                      </p:tavLst>
                                    </p:anim>
                                    <p:anim calcmode="lin" valueType="num">
                                      <p:cBhvr>
                                        <p:cTn id="19" dur="1000"/>
                                        <p:tgtEl>
                                          <p:spTgt spid="80901"/>
                                        </p:tgtEl>
                                        <p:attrNameLst>
                                          <p:attrName>ppt_h</p:attrName>
                                        </p:attrNameLst>
                                      </p:cBhvr>
                                      <p:tavLst>
                                        <p:tav tm="0">
                                          <p:val>
                                            <p:strVal val="ppt_h"/>
                                          </p:val>
                                        </p:tav>
                                        <p:tav tm="100000">
                                          <p:val>
                                            <p:fltVal val="0"/>
                                          </p:val>
                                        </p:tav>
                                      </p:tavLst>
                                    </p:anim>
                                    <p:animEffect transition="out" filter="fade">
                                      <p:cBhvr>
                                        <p:cTn id="20" dur="1000"/>
                                        <p:tgtEl>
                                          <p:spTgt spid="80901"/>
                                        </p:tgtEl>
                                      </p:cBhvr>
                                    </p:animEffect>
                                    <p:set>
                                      <p:cBhvr>
                                        <p:cTn id="21" dur="1" fill="hold">
                                          <p:stCondLst>
                                            <p:cond delay="999"/>
                                          </p:stCondLst>
                                        </p:cTn>
                                        <p:tgtEl>
                                          <p:spTgt spid="809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p:bldP spid="8090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49B16955-9287-4526-9F4D-216853797555}"/>
              </a:ext>
            </a:extLst>
          </p:cNvPr>
          <p:cNvSpPr>
            <a:spLocks noGrp="1" noChangeArrowheads="1"/>
          </p:cNvSpPr>
          <p:nvPr>
            <p:ph type="body" idx="1"/>
          </p:nvPr>
        </p:nvSpPr>
        <p:spPr/>
        <p:txBody>
          <a:bodyPr/>
          <a:lstStyle/>
          <a:p>
            <a:pPr eaLnBrk="1" hangingPunct="1"/>
            <a:r>
              <a:rPr lang="en-US" altLang="en-US"/>
              <a:t>Schematic of</a:t>
            </a:r>
            <a:br>
              <a:rPr lang="en-US" altLang="en-US"/>
            </a:br>
            <a:r>
              <a:rPr lang="en-US" altLang="en-US"/>
              <a:t>an older</a:t>
            </a:r>
            <a:br>
              <a:rPr lang="en-US" altLang="en-US"/>
            </a:br>
            <a:r>
              <a:rPr lang="en-US" altLang="en-US"/>
              <a:t>chipset</a:t>
            </a:r>
          </a:p>
        </p:txBody>
      </p:sp>
      <p:sp>
        <p:nvSpPr>
          <p:cNvPr id="60419" name="Rectangle 6">
            <a:extLst>
              <a:ext uri="{FF2B5EF4-FFF2-40B4-BE49-F238E27FC236}">
                <a16:creationId xmlns:a16="http://schemas.microsoft.com/office/drawing/2014/main" id="{ECC3D346-DF06-4191-A90F-F7C21F95DEC3}"/>
              </a:ext>
            </a:extLst>
          </p:cNvPr>
          <p:cNvSpPr>
            <a:spLocks noGrp="1" noChangeArrowheads="1"/>
          </p:cNvSpPr>
          <p:nvPr>
            <p:ph type="title"/>
          </p:nvPr>
        </p:nvSpPr>
        <p:spPr>
          <a:xfrm>
            <a:off x="457200" y="152400"/>
            <a:ext cx="8229600" cy="679450"/>
          </a:xfrm>
          <a:noFill/>
        </p:spPr>
        <p:txBody>
          <a:bodyPr/>
          <a:lstStyle/>
          <a:p>
            <a:pPr eaLnBrk="1" hangingPunct="1"/>
            <a:r>
              <a:rPr lang="en-US" altLang="en-US"/>
              <a:t>Chipset Schematic </a:t>
            </a:r>
          </a:p>
        </p:txBody>
      </p:sp>
      <p:pic>
        <p:nvPicPr>
          <p:cNvPr id="60420" name="Picture 6" descr="ChipsetSchematic">
            <a:extLst>
              <a:ext uri="{FF2B5EF4-FFF2-40B4-BE49-F238E27FC236}">
                <a16:creationId xmlns:a16="http://schemas.microsoft.com/office/drawing/2014/main" id="{4AAB550A-ABA4-489B-A805-71A6EF274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831850"/>
            <a:ext cx="4795837" cy="602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5" descr="I07-01">
            <a:extLst>
              <a:ext uri="{FF2B5EF4-FFF2-40B4-BE49-F238E27FC236}">
                <a16:creationId xmlns:a16="http://schemas.microsoft.com/office/drawing/2014/main" id="{339ACB3E-19A2-4CD0-AD5B-D69E50133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275" y="1066800"/>
            <a:ext cx="5597525" cy="583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6">
            <a:extLst>
              <a:ext uri="{FF2B5EF4-FFF2-40B4-BE49-F238E27FC236}">
                <a16:creationId xmlns:a16="http://schemas.microsoft.com/office/drawing/2014/main" id="{2328B595-0749-4E1B-B18C-52DA76B8E832}"/>
              </a:ext>
            </a:extLst>
          </p:cNvPr>
          <p:cNvSpPr>
            <a:spLocks noGrp="1" noChangeArrowheads="1"/>
          </p:cNvSpPr>
          <p:nvPr>
            <p:ph type="body" idx="1"/>
          </p:nvPr>
        </p:nvSpPr>
        <p:spPr>
          <a:xfrm>
            <a:off x="111125" y="1720850"/>
            <a:ext cx="8229600" cy="4525963"/>
          </a:xfrm>
          <a:noFill/>
        </p:spPr>
        <p:txBody>
          <a:bodyPr/>
          <a:lstStyle/>
          <a:p>
            <a:pPr eaLnBrk="1" hangingPunct="1"/>
            <a:r>
              <a:rPr lang="en-US" altLang="en-US"/>
              <a:t>Schematic of</a:t>
            </a:r>
            <a:br>
              <a:rPr lang="en-US" altLang="en-US"/>
            </a:br>
            <a:r>
              <a:rPr lang="en-US" altLang="en-US"/>
              <a:t>an modern</a:t>
            </a:r>
            <a:br>
              <a:rPr lang="en-US" altLang="en-US"/>
            </a:br>
            <a:r>
              <a:rPr lang="en-US" altLang="en-US"/>
              <a:t>chipset</a:t>
            </a:r>
          </a:p>
        </p:txBody>
      </p:sp>
      <p:sp>
        <p:nvSpPr>
          <p:cNvPr id="62468" name="Rectangle 7">
            <a:extLst>
              <a:ext uri="{FF2B5EF4-FFF2-40B4-BE49-F238E27FC236}">
                <a16:creationId xmlns:a16="http://schemas.microsoft.com/office/drawing/2014/main" id="{74C35566-ABA2-4C93-AD8B-6FC3DB191936}"/>
              </a:ext>
            </a:extLst>
          </p:cNvPr>
          <p:cNvSpPr>
            <a:spLocks noGrp="1" noChangeArrowheads="1"/>
          </p:cNvSpPr>
          <p:nvPr>
            <p:ph type="title"/>
          </p:nvPr>
        </p:nvSpPr>
        <p:spPr>
          <a:xfrm>
            <a:off x="457200" y="0"/>
            <a:ext cx="8229600" cy="844550"/>
          </a:xfrm>
          <a:noFill/>
        </p:spPr>
        <p:txBody>
          <a:bodyPr/>
          <a:lstStyle/>
          <a:p>
            <a:pPr eaLnBrk="1" hangingPunct="1"/>
            <a:r>
              <a:rPr lang="en-US" altLang="en-US"/>
              <a:t>Chipset Schematic </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9C57C13D-912A-44F9-A818-9D874078CA18}"/>
              </a:ext>
            </a:extLst>
          </p:cNvPr>
          <p:cNvSpPr>
            <a:spLocks noGrp="1" noChangeArrowheads="1"/>
          </p:cNvSpPr>
          <p:nvPr>
            <p:ph type="title"/>
          </p:nvPr>
        </p:nvSpPr>
        <p:spPr/>
        <p:txBody>
          <a:bodyPr/>
          <a:lstStyle/>
          <a:p>
            <a:pPr eaLnBrk="1" hangingPunct="1"/>
            <a:r>
              <a:rPr lang="en-US" altLang="en-US" sz="2600"/>
              <a:t>Many Makers of PC Chipsets</a:t>
            </a:r>
          </a:p>
        </p:txBody>
      </p:sp>
      <p:sp>
        <p:nvSpPr>
          <p:cNvPr id="64515" name="Rectangle 3">
            <a:extLst>
              <a:ext uri="{FF2B5EF4-FFF2-40B4-BE49-F238E27FC236}">
                <a16:creationId xmlns:a16="http://schemas.microsoft.com/office/drawing/2014/main" id="{5E4327C2-4677-49BF-AA0C-896BB370C1D2}"/>
              </a:ext>
            </a:extLst>
          </p:cNvPr>
          <p:cNvSpPr>
            <a:spLocks noGrp="1" noChangeArrowheads="1"/>
          </p:cNvSpPr>
          <p:nvPr>
            <p:ph type="body" sz="half" idx="1"/>
          </p:nvPr>
        </p:nvSpPr>
        <p:spPr>
          <a:xfrm>
            <a:off x="457200" y="838200"/>
            <a:ext cx="4038600" cy="5562600"/>
          </a:xfrm>
        </p:spPr>
        <p:txBody>
          <a:bodyPr/>
          <a:lstStyle/>
          <a:p>
            <a:pPr eaLnBrk="1" hangingPunct="1">
              <a:lnSpc>
                <a:spcPct val="90000"/>
              </a:lnSpc>
            </a:pPr>
            <a:r>
              <a:rPr lang="en-US" altLang="en-US"/>
              <a:t>Intel</a:t>
            </a:r>
          </a:p>
          <a:p>
            <a:pPr eaLnBrk="1" hangingPunct="1">
              <a:lnSpc>
                <a:spcPct val="90000"/>
              </a:lnSpc>
            </a:pPr>
            <a:endParaRPr lang="en-US" altLang="en-US"/>
          </a:p>
          <a:p>
            <a:pPr eaLnBrk="1" hangingPunct="1">
              <a:lnSpc>
                <a:spcPct val="90000"/>
              </a:lnSpc>
            </a:pPr>
            <a:r>
              <a:rPr lang="en-US" altLang="en-US"/>
              <a:t>VIA</a:t>
            </a:r>
          </a:p>
          <a:p>
            <a:pPr eaLnBrk="1" hangingPunct="1">
              <a:lnSpc>
                <a:spcPct val="90000"/>
              </a:lnSpc>
            </a:pPr>
            <a:endParaRPr lang="en-US" altLang="en-US"/>
          </a:p>
          <a:p>
            <a:pPr eaLnBrk="1" hangingPunct="1">
              <a:lnSpc>
                <a:spcPct val="90000"/>
              </a:lnSpc>
            </a:pPr>
            <a:r>
              <a:rPr lang="en-US" altLang="en-US"/>
              <a:t>AMD </a:t>
            </a:r>
          </a:p>
          <a:p>
            <a:pPr eaLnBrk="1" hangingPunct="1">
              <a:lnSpc>
                <a:spcPct val="90000"/>
              </a:lnSpc>
            </a:pPr>
            <a:endParaRPr lang="en-US" altLang="en-US"/>
          </a:p>
          <a:p>
            <a:pPr eaLnBrk="1" hangingPunct="1">
              <a:lnSpc>
                <a:spcPct val="90000"/>
              </a:lnSpc>
            </a:pPr>
            <a:r>
              <a:rPr lang="en-US" altLang="en-US"/>
              <a:t>SiS</a:t>
            </a:r>
          </a:p>
          <a:p>
            <a:pPr eaLnBrk="1" hangingPunct="1">
              <a:lnSpc>
                <a:spcPct val="90000"/>
              </a:lnSpc>
            </a:pPr>
            <a:endParaRPr lang="en-US" altLang="en-US"/>
          </a:p>
          <a:p>
            <a:pPr eaLnBrk="1" hangingPunct="1">
              <a:lnSpc>
                <a:spcPct val="90000"/>
              </a:lnSpc>
            </a:pPr>
            <a:r>
              <a:rPr lang="en-US" altLang="en-US"/>
              <a:t>Ali</a:t>
            </a:r>
          </a:p>
          <a:p>
            <a:pPr eaLnBrk="1" hangingPunct="1">
              <a:lnSpc>
                <a:spcPct val="90000"/>
              </a:lnSpc>
            </a:pPr>
            <a:endParaRPr lang="en-US" altLang="en-US"/>
          </a:p>
          <a:p>
            <a:pPr eaLnBrk="1" hangingPunct="1">
              <a:lnSpc>
                <a:spcPct val="90000"/>
              </a:lnSpc>
            </a:pPr>
            <a:r>
              <a:rPr lang="en-US" altLang="en-US"/>
              <a:t>NVIDIA</a:t>
            </a:r>
          </a:p>
        </p:txBody>
      </p:sp>
      <p:pic>
        <p:nvPicPr>
          <p:cNvPr id="64516" name="Picture 7" descr="F07-13">
            <a:extLst>
              <a:ext uri="{FF2B5EF4-FFF2-40B4-BE49-F238E27FC236}">
                <a16:creationId xmlns:a16="http://schemas.microsoft.com/office/drawing/2014/main" id="{2347AFE9-34A0-4A00-BF27-C451310AB56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735388" y="1295400"/>
            <a:ext cx="4732337" cy="5105400"/>
          </a:xfrm>
          <a:noFill/>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717FD35B-23AC-441E-80A7-834568008087}"/>
              </a:ext>
            </a:extLst>
          </p:cNvPr>
          <p:cNvSpPr>
            <a:spLocks noGrp="1" noChangeArrowheads="1"/>
          </p:cNvSpPr>
          <p:nvPr>
            <p:ph type="title"/>
          </p:nvPr>
        </p:nvSpPr>
        <p:spPr/>
        <p:txBody>
          <a:bodyPr/>
          <a:lstStyle/>
          <a:p>
            <a:pPr eaLnBrk="1" hangingPunct="1"/>
            <a:r>
              <a:rPr lang="en-US" altLang="en-US"/>
              <a:t>Intel Chipsets</a:t>
            </a:r>
          </a:p>
        </p:txBody>
      </p:sp>
      <p:sp>
        <p:nvSpPr>
          <p:cNvPr id="66563" name="AutoShape 4">
            <a:extLst>
              <a:ext uri="{FF2B5EF4-FFF2-40B4-BE49-F238E27FC236}">
                <a16:creationId xmlns:a16="http://schemas.microsoft.com/office/drawing/2014/main" id="{AB89B6FE-17EF-42F8-A708-D136039D2FA8}"/>
              </a:ext>
            </a:extLst>
          </p:cNvPr>
          <p:cNvSpPr>
            <a:spLocks noChangeArrowheads="1"/>
          </p:cNvSpPr>
          <p:nvPr/>
        </p:nvSpPr>
        <p:spPr bwMode="auto">
          <a:xfrm>
            <a:off x="533400" y="1295400"/>
            <a:ext cx="8229600" cy="5029200"/>
          </a:xfrm>
          <a:prstGeom prst="roundRect">
            <a:avLst>
              <a:gd name="adj" fmla="val 16667"/>
            </a:avLst>
          </a:prstGeom>
          <a:solidFill>
            <a:srgbClr val="FFCC66"/>
          </a:solidFill>
          <a:ln w="9525" algn="ctr">
            <a:solidFill>
              <a:schemeClr val="hlink"/>
            </a:solidFill>
            <a:round/>
            <a:headEnd/>
            <a:tailEnd/>
          </a:ln>
          <a:effectLst>
            <a:outerShdw dist="35921" dir="2700000" algn="ctr" rotWithShape="0">
              <a:srgbClr val="0099CC"/>
            </a:outerShdw>
          </a:effectLst>
        </p:spPr>
        <p:txBody>
          <a:bodyPr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graphicFrame>
        <p:nvGraphicFramePr>
          <p:cNvPr id="21541" name="Group 37">
            <a:extLst>
              <a:ext uri="{FF2B5EF4-FFF2-40B4-BE49-F238E27FC236}">
                <a16:creationId xmlns:a16="http://schemas.microsoft.com/office/drawing/2014/main" id="{90F15001-DE2F-49E4-8EE8-A778DBB6C2D4}"/>
              </a:ext>
            </a:extLst>
          </p:cNvPr>
          <p:cNvGraphicFramePr>
            <a:graphicFrameLocks noGrp="1"/>
          </p:cNvGraphicFramePr>
          <p:nvPr/>
        </p:nvGraphicFramePr>
        <p:xfrm>
          <a:off x="1066800" y="1752600"/>
          <a:ext cx="7315200" cy="4114804"/>
        </p:xfrm>
        <a:graphic>
          <a:graphicData uri="http://schemas.openxmlformats.org/drawingml/2006/table">
            <a:tbl>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2209800">
                  <a:extLst>
                    <a:ext uri="{9D8B030D-6E8A-4147-A177-3AD203B41FA5}">
                      <a16:colId xmlns:a16="http://schemas.microsoft.com/office/drawing/2014/main" val="20004"/>
                    </a:ext>
                  </a:extLst>
                </a:gridCol>
              </a:tblGrid>
              <a:tr h="8681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Chipset</a:t>
                      </a:r>
                    </a:p>
                  </a:txBody>
                  <a:tcPr marT="45709"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North-bridge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a:ln>
                          <a:noFill/>
                        </a:ln>
                        <a:solidFill>
                          <a:schemeClr val="tx1"/>
                        </a:solidFill>
                        <a:effectLst/>
                        <a:latin typeface="Verdana" pitchFamily="34" charset="0"/>
                      </a:endParaRP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South-bridge</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CPU</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RAM</a:t>
                      </a:r>
                    </a:p>
                  </a:txBody>
                  <a:tcPr marT="45709"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0874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Intel 975X</a:t>
                      </a:r>
                      <a:br>
                        <a:rPr kumimoji="0" lang="en-US" sz="1600" b="1" i="0" u="none" strike="noStrike" cap="none" normalizeH="0" baseline="0">
                          <a:ln>
                            <a:noFill/>
                          </a:ln>
                          <a:solidFill>
                            <a:schemeClr val="tx1"/>
                          </a:solidFill>
                          <a:effectLst/>
                          <a:latin typeface="Arial" charset="0"/>
                        </a:rPr>
                      </a:br>
                      <a:r>
                        <a:rPr kumimoji="0" lang="en-US" sz="1600" b="1" i="0" u="none" strike="noStrike" cap="none" normalizeH="0" baseline="0">
                          <a:ln>
                            <a:noFill/>
                          </a:ln>
                          <a:solidFill>
                            <a:schemeClr val="tx1"/>
                          </a:solidFill>
                          <a:effectLst/>
                          <a:latin typeface="Arial" charset="0"/>
                        </a:rPr>
                        <a:t>Express</a:t>
                      </a:r>
                    </a:p>
                  </a:txBody>
                  <a:tcPr marT="45709"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8295X MCH</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82801</a:t>
                      </a:r>
                      <a:br>
                        <a:rPr kumimoji="0" lang="en-US" sz="1600" b="1" i="0" u="none" strike="noStrike" cap="none" normalizeH="0" baseline="0">
                          <a:ln>
                            <a:noFill/>
                          </a:ln>
                          <a:solidFill>
                            <a:schemeClr val="tx1"/>
                          </a:solidFill>
                          <a:effectLst/>
                          <a:latin typeface="Arial" charset="0"/>
                        </a:rPr>
                      </a:br>
                      <a:r>
                        <a:rPr kumimoji="0" lang="en-US" sz="1600" b="1" i="0" u="none" strike="noStrike" cap="none" normalizeH="0" baseline="0">
                          <a:ln>
                            <a:noFill/>
                          </a:ln>
                          <a:solidFill>
                            <a:schemeClr val="tx1"/>
                          </a:solidFill>
                          <a:effectLst/>
                          <a:latin typeface="Arial" charset="0"/>
                        </a:rPr>
                        <a:t>GB ICH, 82801</a:t>
                      </a:r>
                      <a:br>
                        <a:rPr kumimoji="0" lang="en-US" sz="1600" b="1" i="0" u="none" strike="noStrike" cap="none" normalizeH="0" baseline="0">
                          <a:ln>
                            <a:noFill/>
                          </a:ln>
                          <a:solidFill>
                            <a:schemeClr val="tx1"/>
                          </a:solidFill>
                          <a:effectLst/>
                          <a:latin typeface="Arial" charset="0"/>
                        </a:rPr>
                      </a:br>
                      <a:r>
                        <a:rPr kumimoji="0" lang="en-US" sz="1600" b="1" i="0" u="none" strike="noStrike" cap="none" normalizeH="0" baseline="0">
                          <a:ln>
                            <a:noFill/>
                          </a:ln>
                          <a:solidFill>
                            <a:schemeClr val="tx1"/>
                          </a:solidFill>
                          <a:effectLst/>
                          <a:latin typeface="Arial" charset="0"/>
                        </a:rPr>
                        <a:t>GR ICH, 82801</a:t>
                      </a:r>
                      <a:br>
                        <a:rPr kumimoji="0" lang="en-US" sz="1600" b="1" i="0" u="none" strike="noStrike" cap="none" normalizeH="0" baseline="0">
                          <a:ln>
                            <a:noFill/>
                          </a:ln>
                          <a:solidFill>
                            <a:schemeClr val="tx1"/>
                          </a:solidFill>
                          <a:effectLst/>
                          <a:latin typeface="Arial" charset="0"/>
                        </a:rPr>
                      </a:br>
                      <a:r>
                        <a:rPr kumimoji="0" lang="en-US" sz="1600" b="1" i="0" u="none" strike="noStrike" cap="none" normalizeH="0" baseline="0">
                          <a:ln>
                            <a:noFill/>
                          </a:ln>
                          <a:solidFill>
                            <a:schemeClr val="tx1"/>
                          </a:solidFill>
                          <a:effectLst/>
                          <a:latin typeface="Arial" charset="0"/>
                        </a:rPr>
                        <a:t>GDH ICH</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LGA 775 Core 2 Extreme, Core 2 Due, Pentium 4, Pentium 4 with HT, Pentium D</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Dual-channel DDR2 up to 8 GB</a:t>
                      </a:r>
                    </a:p>
                  </a:txBody>
                  <a:tcPr marT="45709"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97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Intel P965 Express</a:t>
                      </a:r>
                    </a:p>
                  </a:txBody>
                  <a:tcPr marT="45709"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82P965 GMCH</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P965 ICH8</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All LGA775</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Dual-channel DDR2 up to 8 GB</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a:txBody>
                  <a:tcPr marT="45709"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81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Intel 9100GL Express</a:t>
                      </a:r>
                    </a:p>
                  </a:txBody>
                  <a:tcPr marT="45709"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82910G GMCH</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ICH6 or ICH6R</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Pentium 4 with HT, Celeron D</a:t>
                      </a:r>
                    </a:p>
                  </a:txBody>
                  <a:tcPr marT="45709"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DDR up to 2 GB</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a:txBody>
                  <a:tcPr marT="45709"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5E84CAB-A23A-4004-BF60-7DF590F64222}"/>
              </a:ext>
            </a:extLst>
          </p:cNvPr>
          <p:cNvSpPr>
            <a:spLocks noGrp="1" noChangeArrowheads="1"/>
          </p:cNvSpPr>
          <p:nvPr>
            <p:ph type="title"/>
          </p:nvPr>
        </p:nvSpPr>
        <p:spPr/>
        <p:txBody>
          <a:bodyPr/>
          <a:lstStyle/>
          <a:p>
            <a:pPr eaLnBrk="1" hangingPunct="1"/>
            <a:r>
              <a:rPr lang="en-US" altLang="en-US"/>
              <a:t>NVIDIA Chipsets</a:t>
            </a:r>
          </a:p>
        </p:txBody>
      </p:sp>
      <p:sp>
        <p:nvSpPr>
          <p:cNvPr id="68611" name="AutoShape 3">
            <a:extLst>
              <a:ext uri="{FF2B5EF4-FFF2-40B4-BE49-F238E27FC236}">
                <a16:creationId xmlns:a16="http://schemas.microsoft.com/office/drawing/2014/main" id="{CFF2669D-93E4-4475-AAA2-2A40FA194416}"/>
              </a:ext>
            </a:extLst>
          </p:cNvPr>
          <p:cNvSpPr>
            <a:spLocks noChangeArrowheads="1"/>
          </p:cNvSpPr>
          <p:nvPr/>
        </p:nvSpPr>
        <p:spPr bwMode="auto">
          <a:xfrm>
            <a:off x="533400" y="1295400"/>
            <a:ext cx="8229600" cy="3505200"/>
          </a:xfrm>
          <a:prstGeom prst="roundRect">
            <a:avLst>
              <a:gd name="adj" fmla="val 16667"/>
            </a:avLst>
          </a:prstGeom>
          <a:solidFill>
            <a:srgbClr val="FFCC66"/>
          </a:solidFill>
          <a:ln w="9525" algn="ctr">
            <a:solidFill>
              <a:schemeClr val="hlink"/>
            </a:solidFill>
            <a:round/>
            <a:headEnd/>
            <a:tailEnd/>
          </a:ln>
          <a:effectLst>
            <a:outerShdw dist="35921" dir="2700000" algn="ctr" rotWithShape="0">
              <a:srgbClr val="0099CC"/>
            </a:outerShdw>
          </a:effectLst>
        </p:spPr>
        <p:txBody>
          <a:bodyPr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graphicFrame>
        <p:nvGraphicFramePr>
          <p:cNvPr id="22566" name="Group 38">
            <a:extLst>
              <a:ext uri="{FF2B5EF4-FFF2-40B4-BE49-F238E27FC236}">
                <a16:creationId xmlns:a16="http://schemas.microsoft.com/office/drawing/2014/main" id="{122ECDC1-0F1F-4ACD-AF0A-3004D9EB94AD}"/>
              </a:ext>
            </a:extLst>
          </p:cNvPr>
          <p:cNvGraphicFramePr>
            <a:graphicFrameLocks noGrp="1"/>
          </p:cNvGraphicFramePr>
          <p:nvPr/>
        </p:nvGraphicFramePr>
        <p:xfrm>
          <a:off x="1066800" y="1447800"/>
          <a:ext cx="7315200" cy="3157680"/>
        </p:xfrm>
        <a:graphic>
          <a:graphicData uri="http://schemas.openxmlformats.org/drawingml/2006/table">
            <a:tbl>
              <a:tblPr/>
              <a:tblGrid>
                <a:gridCol w="1295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2514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8259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Chipset</a:t>
                      </a:r>
                    </a:p>
                  </a:txBody>
                  <a:tcPr marT="45708"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North-bridge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a:ln>
                          <a:noFill/>
                        </a:ln>
                        <a:solidFill>
                          <a:schemeClr val="tx1"/>
                        </a:solidFill>
                        <a:effectLst/>
                        <a:latin typeface="Verdana" pitchFamily="34" charset="0"/>
                      </a:endParaRP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South-bridge</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CPU</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RAM</a:t>
                      </a:r>
                    </a:p>
                  </a:txBody>
                  <a:tcPr marT="45708"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36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NVIDIA</a:t>
                      </a:r>
                      <a:br>
                        <a:rPr kumimoji="0" lang="en-US" sz="1600" b="1" i="0" u="none" strike="noStrike" cap="none" normalizeH="0" baseline="0">
                          <a:ln>
                            <a:noFill/>
                          </a:ln>
                          <a:solidFill>
                            <a:schemeClr val="tx1"/>
                          </a:solidFill>
                          <a:effectLst/>
                          <a:latin typeface="Arial" charset="0"/>
                        </a:rPr>
                      </a:br>
                      <a:r>
                        <a:rPr kumimoji="0" lang="en-US" sz="1600" b="1" i="0" u="none" strike="noStrike" cap="none" normalizeH="0" baseline="0">
                          <a:ln>
                            <a:noFill/>
                          </a:ln>
                          <a:solidFill>
                            <a:schemeClr val="tx1"/>
                          </a:solidFill>
                          <a:effectLst/>
                          <a:latin typeface="Arial" charset="0"/>
                        </a:rPr>
                        <a:t>nForce-4</a:t>
                      </a:r>
                    </a:p>
                  </a:txBody>
                  <a:tcPr marT="45708"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nForce4</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1</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Athlon 64, Athlon 64 FX, Sempron</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2</a:t>
                      </a:r>
                    </a:p>
                  </a:txBody>
                  <a:tcPr marT="45708"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210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NVIDIA</a:t>
                      </a:r>
                      <a:br>
                        <a:rPr kumimoji="0" lang="en-US" sz="1600" b="1" i="0" u="none" strike="noStrike" cap="none" normalizeH="0" baseline="0">
                          <a:ln>
                            <a:noFill/>
                          </a:ln>
                          <a:solidFill>
                            <a:schemeClr val="tx1"/>
                          </a:solidFill>
                          <a:effectLst/>
                          <a:latin typeface="Arial" charset="0"/>
                        </a:rPr>
                      </a:br>
                      <a:r>
                        <a:rPr kumimoji="0" lang="en-US" sz="1600" b="1" i="0" u="none" strike="noStrike" cap="none" normalizeH="0" baseline="0">
                          <a:ln>
                            <a:noFill/>
                          </a:ln>
                          <a:solidFill>
                            <a:schemeClr val="tx1"/>
                          </a:solidFill>
                          <a:effectLst/>
                          <a:latin typeface="Arial" charset="0"/>
                        </a:rPr>
                        <a:t>SL1 Intel</a:t>
                      </a:r>
                    </a:p>
                  </a:txBody>
                  <a:tcPr marT="45708"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nForce 570 SL1</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1</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Intel LGA 775, Core 2 Extreme, Core 2 Duo, Pentium D, Pentium 4, Celeron D</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Dual-channel DDR2</a:t>
                      </a:r>
                    </a:p>
                  </a:txBody>
                  <a:tcPr marT="45708"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71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NVIDIA</a:t>
                      </a:r>
                      <a:br>
                        <a:rPr kumimoji="0" lang="en-US" sz="1600" b="1" i="0" u="none" strike="noStrike" cap="none" normalizeH="0" baseline="0">
                          <a:ln>
                            <a:noFill/>
                          </a:ln>
                          <a:solidFill>
                            <a:schemeClr val="tx1"/>
                          </a:solidFill>
                          <a:effectLst/>
                          <a:latin typeface="Arial" charset="0"/>
                        </a:rPr>
                      </a:br>
                      <a:r>
                        <a:rPr kumimoji="0" lang="en-US" sz="1600" b="1" i="0" u="none" strike="noStrike" cap="none" normalizeH="0" baseline="0">
                          <a:ln>
                            <a:noFill/>
                          </a:ln>
                          <a:solidFill>
                            <a:schemeClr val="tx1"/>
                          </a:solidFill>
                          <a:effectLst/>
                          <a:latin typeface="Arial" charset="0"/>
                        </a:rPr>
                        <a:t>nForce 590 SLI AMD</a:t>
                      </a:r>
                    </a:p>
                  </a:txBody>
                  <a:tcPr marT="45708"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nForce 590 SLI</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1</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Atlon 64, Athlon 64 FX, Athlon 64 X2</a:t>
                      </a:r>
                    </a:p>
                  </a:txBody>
                  <a:tcPr marT="45708"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2</a:t>
                      </a:r>
                    </a:p>
                  </a:txBody>
                  <a:tcPr marT="45708"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8644" name="Rectangle 50">
            <a:extLst>
              <a:ext uri="{FF2B5EF4-FFF2-40B4-BE49-F238E27FC236}">
                <a16:creationId xmlns:a16="http://schemas.microsoft.com/office/drawing/2014/main" id="{12B47877-ACB3-4A77-A8AB-6501F6F66ADA}"/>
              </a:ext>
            </a:extLst>
          </p:cNvPr>
          <p:cNvSpPr>
            <a:spLocks noGrp="1" noChangeArrowheads="1"/>
          </p:cNvSpPr>
          <p:nvPr>
            <p:ph type="body" idx="1"/>
          </p:nvPr>
        </p:nvSpPr>
        <p:spPr>
          <a:xfrm>
            <a:off x="457200" y="5029200"/>
            <a:ext cx="8229600" cy="1447800"/>
          </a:xfrm>
          <a:noFill/>
        </p:spPr>
        <p:txBody>
          <a:bodyPr/>
          <a:lstStyle/>
          <a:p>
            <a:pPr marL="419100" indent="-419100" eaLnBrk="1" hangingPunct="1">
              <a:lnSpc>
                <a:spcPct val="90000"/>
              </a:lnSpc>
              <a:buFontTx/>
              <a:buAutoNum type="arabicPeriod"/>
            </a:pPr>
            <a:r>
              <a:rPr lang="en-US" altLang="en-US" sz="2200"/>
              <a:t>NVIDIA doesn’t make a Northbridge/Southbridge distinction </a:t>
            </a:r>
          </a:p>
          <a:p>
            <a:pPr marL="419100" indent="-419100" eaLnBrk="1" hangingPunct="1">
              <a:lnSpc>
                <a:spcPct val="90000"/>
              </a:lnSpc>
              <a:buFontTx/>
              <a:buAutoNum type="arabicPeriod"/>
            </a:pPr>
            <a:r>
              <a:rPr lang="en-US" altLang="en-US" sz="2200"/>
              <a:t>Athlon has MCC built into CPU so RAM capabilities are determined by CPU, not chipset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2CED4E67-3E79-462B-8D80-CC44A983C078}"/>
              </a:ext>
            </a:extLst>
          </p:cNvPr>
          <p:cNvSpPr>
            <a:spLocks noGrp="1" noChangeArrowheads="1"/>
          </p:cNvSpPr>
          <p:nvPr>
            <p:ph type="title"/>
          </p:nvPr>
        </p:nvSpPr>
        <p:spPr/>
        <p:txBody>
          <a:bodyPr/>
          <a:lstStyle/>
          <a:p>
            <a:pPr eaLnBrk="1" hangingPunct="1"/>
            <a:r>
              <a:rPr lang="en-US" altLang="en-US"/>
              <a:t>VIA Chipsets</a:t>
            </a:r>
          </a:p>
        </p:txBody>
      </p:sp>
      <p:sp>
        <p:nvSpPr>
          <p:cNvPr id="70659" name="AutoShape 3">
            <a:extLst>
              <a:ext uri="{FF2B5EF4-FFF2-40B4-BE49-F238E27FC236}">
                <a16:creationId xmlns:a16="http://schemas.microsoft.com/office/drawing/2014/main" id="{CFCFE007-0519-4CAE-8D16-D02A9A0E0F5A}"/>
              </a:ext>
            </a:extLst>
          </p:cNvPr>
          <p:cNvSpPr>
            <a:spLocks noChangeArrowheads="1"/>
          </p:cNvSpPr>
          <p:nvPr/>
        </p:nvSpPr>
        <p:spPr bwMode="auto">
          <a:xfrm>
            <a:off x="533400" y="1295400"/>
            <a:ext cx="8229600" cy="3352800"/>
          </a:xfrm>
          <a:prstGeom prst="roundRect">
            <a:avLst>
              <a:gd name="adj" fmla="val 16667"/>
            </a:avLst>
          </a:prstGeom>
          <a:solidFill>
            <a:srgbClr val="FFCC66"/>
          </a:solidFill>
          <a:ln w="9525" algn="ctr">
            <a:solidFill>
              <a:schemeClr val="hlink"/>
            </a:solidFill>
            <a:round/>
            <a:headEnd/>
            <a:tailEnd/>
          </a:ln>
          <a:effectLst>
            <a:outerShdw dist="35921" dir="2700000" algn="ctr" rotWithShape="0">
              <a:srgbClr val="0099CC"/>
            </a:outerShdw>
          </a:effectLst>
        </p:spPr>
        <p:txBody>
          <a:bodyPr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graphicFrame>
        <p:nvGraphicFramePr>
          <p:cNvPr id="451625" name="Group 41">
            <a:extLst>
              <a:ext uri="{FF2B5EF4-FFF2-40B4-BE49-F238E27FC236}">
                <a16:creationId xmlns:a16="http://schemas.microsoft.com/office/drawing/2014/main" id="{6E5C5825-F1C4-4518-B37A-983B4C009846}"/>
              </a:ext>
            </a:extLst>
          </p:cNvPr>
          <p:cNvGraphicFramePr>
            <a:graphicFrameLocks noGrp="1"/>
          </p:cNvGraphicFramePr>
          <p:nvPr>
            <p:extLst>
              <p:ext uri="{D42A27DB-BD31-4B8C-83A1-F6EECF244321}">
                <p14:modId xmlns:p14="http://schemas.microsoft.com/office/powerpoint/2010/main" val="2425994380"/>
              </p:ext>
            </p:extLst>
          </p:nvPr>
        </p:nvGraphicFramePr>
        <p:xfrm>
          <a:off x="1066800" y="1771493"/>
          <a:ext cx="7315200" cy="2606676"/>
        </p:xfrm>
        <a:graphic>
          <a:graphicData uri="http://schemas.openxmlformats.org/drawingml/2006/table">
            <a:tbl>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2209800">
                  <a:extLst>
                    <a:ext uri="{9D8B030D-6E8A-4147-A177-3AD203B41FA5}">
                      <a16:colId xmlns:a16="http://schemas.microsoft.com/office/drawing/2014/main" val="20004"/>
                    </a:ext>
                  </a:extLst>
                </a:gridCol>
              </a:tblGrid>
              <a:tr h="868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Chipset</a:t>
                      </a:r>
                    </a:p>
                  </a:txBody>
                  <a:tcPr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North-bridge</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a:ln>
                          <a:noFill/>
                        </a:ln>
                        <a:solidFill>
                          <a:schemeClr val="tx1"/>
                        </a:solidFill>
                        <a:effectLst/>
                        <a:latin typeface="Verdana" pitchFamily="34" charset="0"/>
                      </a:endParaRPr>
                    </a:p>
                  </a:txBody>
                  <a:tcPr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pitchFamily="34" charset="0"/>
                        </a:rPr>
                        <a:t>South-bridge</a:t>
                      </a:r>
                    </a:p>
                  </a:txBody>
                  <a:tcPr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a:rPr>
                        <a:t>CPU</a:t>
                      </a:r>
                    </a:p>
                  </a:txBody>
                  <a:tcPr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Verdana"/>
                        </a:rPr>
                        <a:t>RAM</a:t>
                      </a:r>
                    </a:p>
                  </a:txBody>
                  <a:tcPr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8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VIA K8 Series</a:t>
                      </a:r>
                    </a:p>
                  </a:txBody>
                  <a:tcPr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K8T900</a:t>
                      </a:r>
                    </a:p>
                  </a:txBody>
                  <a:tcPr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VT8251</a:t>
                      </a:r>
                    </a:p>
                  </a:txBody>
                  <a:tcPr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a:rPr>
                        <a:t>Opteron, Athlon 64, Athlon FX, Sempron</a:t>
                      </a:r>
                    </a:p>
                  </a:txBody>
                  <a:tcPr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a:txBody>
                  <a:tcPr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9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VIA P4 Series</a:t>
                      </a:r>
                    </a:p>
                  </a:txBody>
                  <a:tcPr marB="0" horzOverflow="overflow">
                    <a:lnL w="381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PT890</a:t>
                      </a:r>
                    </a:p>
                  </a:txBody>
                  <a:tcPr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VT8237A</a:t>
                      </a:r>
                    </a:p>
                  </a:txBody>
                  <a:tcPr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a:rPr>
                        <a:t>Pentium 4, Celeron</a:t>
                      </a:r>
                    </a:p>
                  </a:txBody>
                  <a:tcPr marB="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a:rPr>
                        <a:t>SDRAM with ECC, DDR, DDR2 up to 4 GB</a:t>
                      </a:r>
                    </a:p>
                  </a:txBody>
                  <a:tcPr marB="0" horzOverflow="overflow">
                    <a:lnL w="190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0686" name="Rectangle 42">
            <a:extLst>
              <a:ext uri="{FF2B5EF4-FFF2-40B4-BE49-F238E27FC236}">
                <a16:creationId xmlns:a16="http://schemas.microsoft.com/office/drawing/2014/main" id="{ED5855C9-1914-434E-A924-0CA2FD83309F}"/>
              </a:ext>
            </a:extLst>
          </p:cNvPr>
          <p:cNvSpPr>
            <a:spLocks noGrp="1" noChangeArrowheads="1"/>
          </p:cNvSpPr>
          <p:nvPr>
            <p:ph type="body" idx="1"/>
          </p:nvPr>
        </p:nvSpPr>
        <p:spPr>
          <a:xfrm>
            <a:off x="457200" y="4876800"/>
            <a:ext cx="8229600" cy="1447800"/>
          </a:xfrm>
          <a:noFill/>
        </p:spPr>
        <p:txBody>
          <a:bodyPr/>
          <a:lstStyle/>
          <a:p>
            <a:pPr marL="419100" indent="-419100" eaLnBrk="1" hangingPunct="1"/>
            <a:r>
              <a:rPr lang="en-US" altLang="en-US"/>
              <a:t>Athlon has MCC built into CPU so RAM capabilities are determined by CPU, not chipset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BD1E35DE-BE4B-4FCB-8A18-BC2BCD7941C2}"/>
              </a:ext>
            </a:extLst>
          </p:cNvPr>
          <p:cNvSpPr>
            <a:spLocks noGrp="1" noChangeArrowheads="1"/>
          </p:cNvSpPr>
          <p:nvPr>
            <p:ph type="title"/>
          </p:nvPr>
        </p:nvSpPr>
        <p:spPr>
          <a:xfrm>
            <a:off x="457200" y="0"/>
            <a:ext cx="8229600" cy="914400"/>
          </a:xfrm>
        </p:spPr>
        <p:txBody>
          <a:bodyPr/>
          <a:lstStyle/>
          <a:p>
            <a:pPr eaLnBrk="1" hangingPunct="1"/>
            <a:r>
              <a:rPr lang="en-US" altLang="en-US"/>
              <a:t>Motherboard Components</a:t>
            </a:r>
          </a:p>
        </p:txBody>
      </p:sp>
      <p:sp>
        <p:nvSpPr>
          <p:cNvPr id="72707" name="Rectangle 3">
            <a:extLst>
              <a:ext uri="{FF2B5EF4-FFF2-40B4-BE49-F238E27FC236}">
                <a16:creationId xmlns:a16="http://schemas.microsoft.com/office/drawing/2014/main" id="{14BA76A4-01A3-44B1-9547-08B5779A1AEB}"/>
              </a:ext>
            </a:extLst>
          </p:cNvPr>
          <p:cNvSpPr>
            <a:spLocks noGrp="1" noChangeArrowheads="1"/>
          </p:cNvSpPr>
          <p:nvPr>
            <p:ph type="body" idx="1"/>
          </p:nvPr>
        </p:nvSpPr>
        <p:spPr>
          <a:xfrm>
            <a:off x="457200" y="776288"/>
            <a:ext cx="8229600" cy="5349875"/>
          </a:xfrm>
        </p:spPr>
        <p:txBody>
          <a:bodyPr/>
          <a:lstStyle/>
          <a:p>
            <a:pPr eaLnBrk="1" hangingPunct="1"/>
            <a:r>
              <a:rPr lang="en-US" altLang="en-US"/>
              <a:t>Not all chipset features may be supported with ports (for cost savings)</a:t>
            </a:r>
          </a:p>
          <a:p>
            <a:pPr lvl="3" eaLnBrk="1" hangingPunct="1"/>
            <a:endParaRPr lang="en-US" altLang="en-US" sz="1800"/>
          </a:p>
          <a:p>
            <a:pPr eaLnBrk="1" hangingPunct="1"/>
            <a:r>
              <a:rPr lang="en-US" altLang="en-US"/>
              <a:t>Some motherboards may add features</a:t>
            </a:r>
          </a:p>
          <a:p>
            <a:pPr eaLnBrk="1" hangingPunct="1"/>
            <a:endParaRPr lang="en-US" altLang="en-US"/>
          </a:p>
          <a:p>
            <a:pPr lvl="1" eaLnBrk="1" hangingPunct="1"/>
            <a:r>
              <a:rPr lang="en-US" altLang="en-US"/>
              <a:t>USB / FireWire</a:t>
            </a:r>
          </a:p>
          <a:p>
            <a:pPr lvl="1" eaLnBrk="1" hangingPunct="1"/>
            <a:endParaRPr lang="en-US" altLang="en-US"/>
          </a:p>
          <a:p>
            <a:pPr lvl="1" eaLnBrk="1" hangingPunct="1"/>
            <a:r>
              <a:rPr lang="en-US" altLang="en-US"/>
              <a:t>Sound</a:t>
            </a:r>
          </a:p>
          <a:p>
            <a:pPr lvl="1" eaLnBrk="1" hangingPunct="1"/>
            <a:endParaRPr lang="en-US" altLang="en-US"/>
          </a:p>
          <a:p>
            <a:pPr lvl="1" eaLnBrk="1" hangingPunct="1"/>
            <a:r>
              <a:rPr lang="en-US" altLang="en-US"/>
              <a:t>RAID</a:t>
            </a:r>
          </a:p>
          <a:p>
            <a:pPr lvl="1" eaLnBrk="1" hangingPunct="1"/>
            <a:endParaRPr lang="en-US" altLang="en-US"/>
          </a:p>
          <a:p>
            <a:pPr lvl="1" eaLnBrk="1" hangingPunct="1"/>
            <a:r>
              <a:rPr lang="en-US" altLang="en-US"/>
              <a:t>AMR/CNR</a:t>
            </a:r>
          </a:p>
        </p:txBody>
      </p:sp>
      <p:pic>
        <p:nvPicPr>
          <p:cNvPr id="72708" name="Picture 4" descr="F07-17">
            <a:extLst>
              <a:ext uri="{FF2B5EF4-FFF2-40B4-BE49-F238E27FC236}">
                <a16:creationId xmlns:a16="http://schemas.microsoft.com/office/drawing/2014/main" id="{69BE705B-E809-4678-8D7D-FB07A4B63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613" y="2921000"/>
            <a:ext cx="3657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5" descr="I07-03">
            <a:extLst>
              <a:ext uri="{FF2B5EF4-FFF2-40B4-BE49-F238E27FC236}">
                <a16:creationId xmlns:a16="http://schemas.microsoft.com/office/drawing/2014/main" id="{8C6EFFA9-AB77-4FDF-9CC5-5443F7BE5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572000"/>
            <a:ext cx="25146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Line 6">
            <a:extLst>
              <a:ext uri="{FF2B5EF4-FFF2-40B4-BE49-F238E27FC236}">
                <a16:creationId xmlns:a16="http://schemas.microsoft.com/office/drawing/2014/main" id="{085B4306-BEB4-4995-9E4C-21612E2ED58C}"/>
              </a:ext>
            </a:extLst>
          </p:cNvPr>
          <p:cNvSpPr>
            <a:spLocks noChangeShapeType="1"/>
          </p:cNvSpPr>
          <p:nvPr/>
        </p:nvSpPr>
        <p:spPr bwMode="auto">
          <a:xfrm flipV="1">
            <a:off x="3092450" y="5403850"/>
            <a:ext cx="4292600" cy="126365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a:extLst>
              <a:ext uri="{FF2B5EF4-FFF2-40B4-BE49-F238E27FC236}">
                <a16:creationId xmlns:a16="http://schemas.microsoft.com/office/drawing/2014/main" id="{C7680563-BD47-4B91-A210-D7B271CD128F}"/>
              </a:ext>
            </a:extLst>
          </p:cNvPr>
          <p:cNvSpPr>
            <a:spLocks noGrp="1" noChangeArrowheads="1"/>
          </p:cNvSpPr>
          <p:nvPr>
            <p:ph type="ctrTitle"/>
          </p:nvPr>
        </p:nvSpPr>
        <p:spPr>
          <a:xfrm>
            <a:off x="179388" y="506413"/>
            <a:ext cx="7772400" cy="1470025"/>
          </a:xfrm>
        </p:spPr>
        <p:txBody>
          <a:bodyPr/>
          <a:lstStyle/>
          <a:p>
            <a:pPr eaLnBrk="1" hangingPunct="1"/>
            <a:r>
              <a:rPr lang="en-US" altLang="en-US">
                <a:solidFill>
                  <a:schemeClr val="tx1"/>
                </a:solidFill>
              </a:rPr>
              <a:t>Upgrading and Installing Motherboards</a:t>
            </a:r>
          </a:p>
        </p:txBody>
      </p:sp>
      <p:pic>
        <p:nvPicPr>
          <p:cNvPr id="74755" name="Picture 6" descr="F07-19">
            <a:extLst>
              <a:ext uri="{FF2B5EF4-FFF2-40B4-BE49-F238E27FC236}">
                <a16:creationId xmlns:a16="http://schemas.microsoft.com/office/drawing/2014/main" id="{4400F895-9C2A-43A9-8A05-4A8A5A70E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81325"/>
            <a:ext cx="3379788"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a:extLst>
              <a:ext uri="{FF2B5EF4-FFF2-40B4-BE49-F238E27FC236}">
                <a16:creationId xmlns:a16="http://schemas.microsoft.com/office/drawing/2014/main" id="{911AC304-7BED-4CFF-BDEB-E93D1AA6DFE9}"/>
              </a:ext>
            </a:extLst>
          </p:cNvPr>
          <p:cNvSpPr>
            <a:spLocks noGrp="1" noChangeArrowheads="1"/>
          </p:cNvSpPr>
          <p:nvPr>
            <p:ph type="body" idx="1"/>
          </p:nvPr>
        </p:nvSpPr>
        <p:spPr>
          <a:xfrm>
            <a:off x="457200" y="1295400"/>
            <a:ext cx="8382000" cy="5105400"/>
          </a:xfrm>
        </p:spPr>
        <p:txBody>
          <a:bodyPr/>
          <a:lstStyle/>
          <a:p>
            <a:pPr eaLnBrk="1" hangingPunct="1"/>
            <a:r>
              <a:rPr lang="en-US" altLang="en-US"/>
              <a:t>Modern motherboards can fit into any type of case manufactured today</a:t>
            </a:r>
          </a:p>
          <a:p>
            <a:pPr lvl="1" eaLnBrk="1" hangingPunct="1"/>
            <a:r>
              <a:rPr lang="en-US" altLang="en-US" sz="2600"/>
              <a:t>But verify that the form factor is supported</a:t>
            </a:r>
          </a:p>
          <a:p>
            <a:pPr lvl="2" eaLnBrk="1" hangingPunct="1"/>
            <a:endParaRPr lang="en-US" altLang="en-US" sz="1800"/>
          </a:p>
          <a:p>
            <a:pPr eaLnBrk="1" hangingPunct="1"/>
            <a:r>
              <a:rPr lang="en-US" altLang="en-US"/>
              <a:t>Be sure you have access to the motherboard manual</a:t>
            </a:r>
          </a:p>
          <a:p>
            <a:pPr lvl="2" eaLnBrk="1" hangingPunct="1"/>
            <a:endParaRPr lang="en-US" altLang="en-US" sz="1800"/>
          </a:p>
          <a:p>
            <a:pPr eaLnBrk="1" hangingPunct="1"/>
            <a:r>
              <a:rPr lang="en-US" altLang="en-US"/>
              <a:t>Cases come in six basic sizes: slimline, desktop, mini-tower, mid-tower, tower, and cube</a:t>
            </a:r>
          </a:p>
          <a:p>
            <a:pPr lvl="2" eaLnBrk="1" hangingPunct="1"/>
            <a:endParaRPr lang="en-US" altLang="en-US" sz="2800"/>
          </a:p>
        </p:txBody>
      </p:sp>
      <p:sp>
        <p:nvSpPr>
          <p:cNvPr id="76803" name="Rectangle 4">
            <a:extLst>
              <a:ext uri="{FF2B5EF4-FFF2-40B4-BE49-F238E27FC236}">
                <a16:creationId xmlns:a16="http://schemas.microsoft.com/office/drawing/2014/main" id="{7814EA77-F683-4250-87DE-F97292D58B6C}"/>
              </a:ext>
            </a:extLst>
          </p:cNvPr>
          <p:cNvSpPr>
            <a:spLocks noGrp="1" noChangeArrowheads="1"/>
          </p:cNvSpPr>
          <p:nvPr>
            <p:ph type="title"/>
          </p:nvPr>
        </p:nvSpPr>
        <p:spPr>
          <a:xfrm>
            <a:off x="2057400" y="274638"/>
            <a:ext cx="6781800" cy="563562"/>
          </a:xfrm>
        </p:spPr>
        <p:txBody>
          <a:bodyPr/>
          <a:lstStyle/>
          <a:p>
            <a:pPr eaLnBrk="1" hangingPunct="1"/>
            <a:r>
              <a:rPr lang="en-US" altLang="en-US" sz="2600"/>
              <a:t>Choosing a Motherboard and Case</a:t>
            </a: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a:extLst>
              <a:ext uri="{FF2B5EF4-FFF2-40B4-BE49-F238E27FC236}">
                <a16:creationId xmlns:a16="http://schemas.microsoft.com/office/drawing/2014/main" id="{178B66B3-4F23-48F2-9C9F-EAD918C1CBCE}"/>
              </a:ext>
            </a:extLst>
          </p:cNvPr>
          <p:cNvSpPr>
            <a:spLocks noGrp="1" noChangeArrowheads="1"/>
          </p:cNvSpPr>
          <p:nvPr>
            <p:ph type="title"/>
          </p:nvPr>
        </p:nvSpPr>
        <p:spPr/>
        <p:txBody>
          <a:bodyPr/>
          <a:lstStyle/>
          <a:p>
            <a:pPr eaLnBrk="1" hangingPunct="1"/>
            <a:r>
              <a:rPr lang="en-US" altLang="en-US"/>
              <a:t>Options to Look for in Case</a:t>
            </a:r>
          </a:p>
        </p:txBody>
      </p:sp>
      <p:pic>
        <p:nvPicPr>
          <p:cNvPr id="78851" name="Picture 9" descr="F07-18">
            <a:extLst>
              <a:ext uri="{FF2B5EF4-FFF2-40B4-BE49-F238E27FC236}">
                <a16:creationId xmlns:a16="http://schemas.microsoft.com/office/drawing/2014/main" id="{BB7A8232-60E8-4021-B97A-0D2E87E6E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888" y="1295400"/>
            <a:ext cx="19161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Rectangle 11">
            <a:extLst>
              <a:ext uri="{FF2B5EF4-FFF2-40B4-BE49-F238E27FC236}">
                <a16:creationId xmlns:a16="http://schemas.microsoft.com/office/drawing/2014/main" id="{30E1B422-775D-4B1E-98F0-11F02DD57F64}"/>
              </a:ext>
            </a:extLst>
          </p:cNvPr>
          <p:cNvSpPr>
            <a:spLocks noChangeArrowheads="1"/>
          </p:cNvSpPr>
          <p:nvPr/>
        </p:nvSpPr>
        <p:spPr bwMode="auto">
          <a:xfrm>
            <a:off x="457200" y="1295400"/>
            <a:ext cx="838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eaLnBrk="1" hangingPunct="1"/>
            <a:endParaRPr lang="en-US" altLang="en-US" sz="1600">
              <a:solidFill>
                <a:srgbClr val="663300"/>
              </a:solidFill>
              <a:latin typeface="Verdana" panose="020B0604030504040204" pitchFamily="34" charset="0"/>
            </a:endParaRPr>
          </a:p>
          <a:p>
            <a:pPr eaLnBrk="1" hangingPunct="1"/>
            <a:r>
              <a:rPr lang="en-US" altLang="en-US" sz="2400" b="1">
                <a:latin typeface="Verdana" panose="020B0604030504040204" pitchFamily="34" charset="0"/>
              </a:rPr>
              <a:t>Removable face	</a:t>
            </a:r>
          </a:p>
          <a:p>
            <a:pPr eaLnBrk="1" hangingPunct="1">
              <a:buFontTx/>
              <a:buNone/>
            </a:pPr>
            <a:r>
              <a:rPr lang="en-US" altLang="en-US" sz="2400" b="1">
                <a:latin typeface="Verdana" panose="020B0604030504040204" pitchFamily="34" charset="0"/>
              </a:rPr>
              <a:t>      </a:t>
            </a:r>
          </a:p>
          <a:p>
            <a:pPr eaLnBrk="1" hangingPunct="1"/>
            <a:r>
              <a:rPr lang="en-US" altLang="en-US" sz="2400" b="1">
                <a:latin typeface="Verdana" panose="020B0604030504040204" pitchFamily="34" charset="0"/>
              </a:rPr>
              <a:t>Front-mounted ports</a:t>
            </a:r>
          </a:p>
          <a:p>
            <a:pPr eaLnBrk="1" hangingPunct="1"/>
            <a:endParaRPr lang="en-US" altLang="en-US" sz="2400" b="1">
              <a:latin typeface="Verdana" panose="020B0604030504040204" pitchFamily="34" charset="0"/>
            </a:endParaRPr>
          </a:p>
          <a:p>
            <a:pPr eaLnBrk="1" hangingPunct="1"/>
            <a:r>
              <a:rPr lang="en-US" altLang="en-US" sz="2400" b="1">
                <a:latin typeface="Verdana" panose="020B0604030504040204" pitchFamily="34" charset="0"/>
              </a:rPr>
              <a:t>Detachable motherboard mount  </a:t>
            </a:r>
          </a:p>
          <a:p>
            <a:pPr eaLnBrk="1" hangingPunct="1">
              <a:buFontTx/>
              <a:buNone/>
            </a:pPr>
            <a:r>
              <a:rPr lang="en-US" altLang="en-US" sz="2400" b="1">
                <a:latin typeface="Verdana" panose="020B0604030504040204" pitchFamily="34" charset="0"/>
              </a:rPr>
              <a:t>  </a:t>
            </a:r>
          </a:p>
          <a:p>
            <a:pPr eaLnBrk="1" hangingPunct="1"/>
            <a:r>
              <a:rPr lang="en-US" altLang="en-US" sz="2400" b="1">
                <a:latin typeface="Verdana" panose="020B0604030504040204" pitchFamily="34" charset="0"/>
              </a:rPr>
              <a:t>Power supply</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88A7B23-8637-4992-B4EE-58FD38BDBA9A}"/>
              </a:ext>
            </a:extLst>
          </p:cNvPr>
          <p:cNvSpPr>
            <a:spLocks noGrp="1" noChangeArrowheads="1"/>
          </p:cNvSpPr>
          <p:nvPr>
            <p:ph type="title"/>
          </p:nvPr>
        </p:nvSpPr>
        <p:spPr>
          <a:xfrm>
            <a:off x="304800" y="609600"/>
            <a:ext cx="8458200" cy="768350"/>
          </a:xfrm>
        </p:spPr>
        <p:txBody>
          <a:bodyPr/>
          <a:lstStyle/>
          <a:p>
            <a:pPr eaLnBrk="1" hangingPunct="1"/>
            <a:r>
              <a:rPr lang="en-US" altLang="zh-TW">
                <a:ea typeface="新細明體" panose="02020500000000000000" pitchFamily="18" charset="-120"/>
              </a:rPr>
              <a:t>Overview of Computer Hardware</a:t>
            </a:r>
          </a:p>
        </p:txBody>
      </p:sp>
      <p:sp>
        <p:nvSpPr>
          <p:cNvPr id="10243" name="Rectangle 3">
            <a:extLst>
              <a:ext uri="{FF2B5EF4-FFF2-40B4-BE49-F238E27FC236}">
                <a16:creationId xmlns:a16="http://schemas.microsoft.com/office/drawing/2014/main" id="{79A1FE9F-8849-431B-BC02-B8FDE30A081C}"/>
              </a:ext>
            </a:extLst>
          </p:cNvPr>
          <p:cNvSpPr>
            <a:spLocks noGrp="1" noChangeArrowheads="1"/>
          </p:cNvSpPr>
          <p:nvPr>
            <p:ph type="body" idx="1"/>
          </p:nvPr>
        </p:nvSpPr>
        <p:spPr>
          <a:xfrm>
            <a:off x="685800" y="1447800"/>
            <a:ext cx="7772400" cy="5029200"/>
          </a:xfrm>
        </p:spPr>
        <p:txBody>
          <a:bodyPr/>
          <a:lstStyle/>
          <a:p>
            <a:pPr eaLnBrk="1" hangingPunct="1">
              <a:lnSpc>
                <a:spcPct val="90000"/>
              </a:lnSpc>
            </a:pPr>
            <a:r>
              <a:rPr lang="en-US" altLang="zh-TW">
                <a:ea typeface="新細明體" panose="02020500000000000000" pitchFamily="18" charset="-120"/>
              </a:rPr>
              <a:t>Motherboard</a:t>
            </a:r>
          </a:p>
          <a:p>
            <a:pPr eaLnBrk="1" hangingPunct="1">
              <a:lnSpc>
                <a:spcPct val="90000"/>
              </a:lnSpc>
            </a:pPr>
            <a:r>
              <a:rPr lang="en-US" altLang="zh-TW">
                <a:ea typeface="新細明體" panose="02020500000000000000" pitchFamily="18" charset="-120"/>
              </a:rPr>
              <a:t>CPU</a:t>
            </a:r>
          </a:p>
          <a:p>
            <a:pPr eaLnBrk="1" hangingPunct="1">
              <a:lnSpc>
                <a:spcPct val="90000"/>
              </a:lnSpc>
            </a:pPr>
            <a:r>
              <a:rPr lang="en-US" altLang="zh-TW">
                <a:ea typeface="新細明體" panose="02020500000000000000" pitchFamily="18" charset="-120"/>
              </a:rPr>
              <a:t>RAM</a:t>
            </a:r>
          </a:p>
          <a:p>
            <a:pPr eaLnBrk="1" hangingPunct="1">
              <a:lnSpc>
                <a:spcPct val="90000"/>
              </a:lnSpc>
            </a:pPr>
            <a:r>
              <a:rPr lang="en-US" altLang="zh-TW">
                <a:ea typeface="新細明體" panose="02020500000000000000" pitchFamily="18" charset="-120"/>
              </a:rPr>
              <a:t>Harddisk</a:t>
            </a:r>
          </a:p>
          <a:p>
            <a:pPr eaLnBrk="1" hangingPunct="1">
              <a:lnSpc>
                <a:spcPct val="90000"/>
              </a:lnSpc>
            </a:pPr>
            <a:r>
              <a:rPr lang="en-US" altLang="zh-TW">
                <a:ea typeface="新細明體" panose="02020500000000000000" pitchFamily="18" charset="-120"/>
              </a:rPr>
              <a:t>CD-ROM</a:t>
            </a:r>
          </a:p>
          <a:p>
            <a:pPr eaLnBrk="1" hangingPunct="1">
              <a:lnSpc>
                <a:spcPct val="90000"/>
              </a:lnSpc>
            </a:pPr>
            <a:r>
              <a:rPr lang="en-US" altLang="zh-TW">
                <a:ea typeface="新細明體" panose="02020500000000000000" pitchFamily="18" charset="-120"/>
              </a:rPr>
              <a:t>Floppy Disk</a:t>
            </a:r>
          </a:p>
          <a:p>
            <a:pPr eaLnBrk="1" hangingPunct="1">
              <a:lnSpc>
                <a:spcPct val="90000"/>
              </a:lnSpc>
            </a:pPr>
            <a:r>
              <a:rPr lang="en-US" altLang="zh-TW">
                <a:ea typeface="新細明體" panose="02020500000000000000" pitchFamily="18" charset="-120"/>
              </a:rPr>
              <a:t>Display Card</a:t>
            </a:r>
          </a:p>
          <a:p>
            <a:pPr eaLnBrk="1" hangingPunct="1">
              <a:lnSpc>
                <a:spcPct val="90000"/>
              </a:lnSpc>
            </a:pPr>
            <a:r>
              <a:rPr lang="en-US" altLang="zh-TW">
                <a:ea typeface="新細明體" panose="02020500000000000000" pitchFamily="18" charset="-120"/>
              </a:rPr>
              <a:t>Sound Card</a:t>
            </a:r>
          </a:p>
          <a:p>
            <a:pPr eaLnBrk="1" hangingPunct="1">
              <a:lnSpc>
                <a:spcPct val="90000"/>
              </a:lnSpc>
            </a:pPr>
            <a:r>
              <a:rPr lang="en-US" altLang="zh-TW">
                <a:ea typeface="新細明體" panose="02020500000000000000" pitchFamily="18" charset="-120"/>
              </a:rPr>
              <a:t>LAN Card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39003A91-F67E-4890-A9F4-6B62F2268DFE}"/>
              </a:ext>
            </a:extLst>
          </p:cNvPr>
          <p:cNvSpPr>
            <a:spLocks noGrp="1" noChangeArrowheads="1"/>
          </p:cNvSpPr>
          <p:nvPr>
            <p:ph type="title"/>
          </p:nvPr>
        </p:nvSpPr>
        <p:spPr/>
        <p:txBody>
          <a:bodyPr/>
          <a:lstStyle/>
          <a:p>
            <a:pPr eaLnBrk="1" hangingPunct="1"/>
            <a:r>
              <a:rPr lang="en-US" altLang="en-US"/>
              <a:t>Removing the Motherboard</a:t>
            </a:r>
          </a:p>
        </p:txBody>
      </p:sp>
      <p:sp>
        <p:nvSpPr>
          <p:cNvPr id="80899" name="Rectangle 3">
            <a:extLst>
              <a:ext uri="{FF2B5EF4-FFF2-40B4-BE49-F238E27FC236}">
                <a16:creationId xmlns:a16="http://schemas.microsoft.com/office/drawing/2014/main" id="{5438EE55-E066-4D2B-8A5F-A6DE121A5DB5}"/>
              </a:ext>
            </a:extLst>
          </p:cNvPr>
          <p:cNvSpPr>
            <a:spLocks noGrp="1" noChangeArrowheads="1"/>
          </p:cNvSpPr>
          <p:nvPr>
            <p:ph type="body" idx="1"/>
          </p:nvPr>
        </p:nvSpPr>
        <p:spPr>
          <a:xfrm>
            <a:off x="457200" y="1149350"/>
            <a:ext cx="8229600" cy="4976813"/>
          </a:xfrm>
        </p:spPr>
        <p:txBody>
          <a:bodyPr/>
          <a:lstStyle/>
          <a:p>
            <a:pPr marL="495300" indent="-495300" eaLnBrk="1" hangingPunct="1">
              <a:lnSpc>
                <a:spcPct val="90000"/>
              </a:lnSpc>
              <a:buFontTx/>
              <a:buAutoNum type="arabicPeriod"/>
            </a:pPr>
            <a:r>
              <a:rPr lang="en-US" altLang="en-US"/>
              <a:t>Remove all the cards</a:t>
            </a:r>
          </a:p>
          <a:p>
            <a:pPr marL="1714500" lvl="3" indent="-342900" eaLnBrk="1" hangingPunct="1">
              <a:lnSpc>
                <a:spcPct val="90000"/>
              </a:lnSpc>
              <a:buFontTx/>
              <a:buAutoNum type="arabicPeriod"/>
            </a:pPr>
            <a:endParaRPr lang="en-US" altLang="en-US" sz="1800"/>
          </a:p>
          <a:p>
            <a:pPr marL="495300" indent="-495300" eaLnBrk="1" hangingPunct="1">
              <a:lnSpc>
                <a:spcPct val="90000"/>
              </a:lnSpc>
              <a:buFontTx/>
              <a:buAutoNum type="arabicPeriod"/>
            </a:pPr>
            <a:r>
              <a:rPr lang="en-US" altLang="en-US"/>
              <a:t>Remove obstructing drives</a:t>
            </a:r>
          </a:p>
          <a:p>
            <a:pPr marL="1714500" lvl="3" indent="-342900" eaLnBrk="1" hangingPunct="1">
              <a:lnSpc>
                <a:spcPct val="90000"/>
              </a:lnSpc>
              <a:buFontTx/>
              <a:buAutoNum type="arabicPeriod"/>
            </a:pPr>
            <a:endParaRPr lang="en-US" altLang="en-US" sz="1800"/>
          </a:p>
          <a:p>
            <a:pPr marL="495300" indent="-495300" eaLnBrk="1" hangingPunct="1">
              <a:lnSpc>
                <a:spcPct val="90000"/>
              </a:lnSpc>
              <a:buFontTx/>
              <a:buAutoNum type="arabicPeriod"/>
            </a:pPr>
            <a:r>
              <a:rPr lang="en-US" altLang="en-US"/>
              <a:t>Remove the power supply (only if necessary)</a:t>
            </a:r>
          </a:p>
          <a:p>
            <a:pPr marL="1714500" lvl="3" indent="-342900" eaLnBrk="1" hangingPunct="1">
              <a:lnSpc>
                <a:spcPct val="90000"/>
              </a:lnSpc>
              <a:buFontTx/>
              <a:buAutoNum type="arabicPeriod"/>
            </a:pPr>
            <a:endParaRPr lang="en-US" altLang="en-US" sz="1800"/>
          </a:p>
          <a:p>
            <a:pPr marL="495300" indent="-495300" eaLnBrk="1" hangingPunct="1">
              <a:lnSpc>
                <a:spcPct val="90000"/>
              </a:lnSpc>
              <a:buFontTx/>
              <a:buAutoNum type="arabicPeriod"/>
            </a:pPr>
            <a:r>
              <a:rPr lang="en-US" altLang="en-US"/>
              <a:t>Document the position for wires for the speaker, turbo switch, turbo light</a:t>
            </a:r>
          </a:p>
          <a:p>
            <a:pPr marL="1714500" lvl="3" indent="-342900" eaLnBrk="1" hangingPunct="1">
              <a:lnSpc>
                <a:spcPct val="90000"/>
              </a:lnSpc>
              <a:buFontTx/>
              <a:buAutoNum type="arabicPeriod"/>
            </a:pPr>
            <a:endParaRPr lang="en-US" altLang="en-US" sz="1800"/>
          </a:p>
          <a:p>
            <a:pPr marL="495300" indent="-495300" eaLnBrk="1" hangingPunct="1">
              <a:lnSpc>
                <a:spcPct val="90000"/>
              </a:lnSpc>
              <a:buFontTx/>
              <a:buAutoNum type="arabicPeriod"/>
            </a:pPr>
            <a:r>
              <a:rPr lang="en-US" altLang="en-US"/>
              <a:t>Unscrew the old motherboard</a:t>
            </a:r>
          </a:p>
          <a:p>
            <a:pPr marL="876300" lvl="1" indent="-419100" eaLnBrk="1" hangingPunct="1">
              <a:lnSpc>
                <a:spcPct val="90000"/>
              </a:lnSpc>
            </a:pPr>
            <a:r>
              <a:rPr lang="en-US" altLang="en-US"/>
              <a:t>The motherboard mounts to the case with small connectors called </a:t>
            </a:r>
            <a:r>
              <a:rPr lang="en-US" altLang="en-US">
                <a:solidFill>
                  <a:srgbClr val="A50021"/>
                </a:solidFill>
              </a:rPr>
              <a:t>standouts</a:t>
            </a:r>
            <a:endParaRPr lang="en-US" altLang="en-US"/>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95E25DB5-4EC0-45F8-859F-1BC715BAD42C}"/>
              </a:ext>
            </a:extLst>
          </p:cNvPr>
          <p:cNvSpPr>
            <a:spLocks noGrp="1" noChangeArrowheads="1"/>
          </p:cNvSpPr>
          <p:nvPr>
            <p:ph type="title"/>
          </p:nvPr>
        </p:nvSpPr>
        <p:spPr/>
        <p:txBody>
          <a:bodyPr/>
          <a:lstStyle/>
          <a:p>
            <a:pPr eaLnBrk="1" hangingPunct="1"/>
            <a:r>
              <a:rPr lang="en-US" altLang="en-US"/>
              <a:t>Installing the New Motherboard</a:t>
            </a:r>
          </a:p>
        </p:txBody>
      </p:sp>
      <p:sp>
        <p:nvSpPr>
          <p:cNvPr id="82947" name="Rectangle 3">
            <a:extLst>
              <a:ext uri="{FF2B5EF4-FFF2-40B4-BE49-F238E27FC236}">
                <a16:creationId xmlns:a16="http://schemas.microsoft.com/office/drawing/2014/main" id="{76C0B672-47C7-49D8-8D46-952415070F1E}"/>
              </a:ext>
            </a:extLst>
          </p:cNvPr>
          <p:cNvSpPr>
            <a:spLocks noGrp="1" noChangeArrowheads="1"/>
          </p:cNvSpPr>
          <p:nvPr>
            <p:ph type="body" idx="1"/>
          </p:nvPr>
        </p:nvSpPr>
        <p:spPr/>
        <p:txBody>
          <a:bodyPr/>
          <a:lstStyle/>
          <a:p>
            <a:pPr marL="495300" indent="-495300" eaLnBrk="1" hangingPunct="1">
              <a:buFontTx/>
              <a:buAutoNum type="arabicPeriod"/>
            </a:pPr>
            <a:r>
              <a:rPr lang="en-US" altLang="en-US" sz="2200"/>
              <a:t>Install the CPU and RAM on the new motherboard before putting it in the case</a:t>
            </a:r>
          </a:p>
          <a:p>
            <a:pPr marL="1714500" lvl="3" indent="-342900" eaLnBrk="1" hangingPunct="1">
              <a:buFontTx/>
              <a:buAutoNum type="arabicPeriod"/>
            </a:pPr>
            <a:endParaRPr lang="en-US" altLang="en-US" sz="1600"/>
          </a:p>
          <a:p>
            <a:pPr marL="495300" indent="-495300" eaLnBrk="1" hangingPunct="1">
              <a:buFontTx/>
              <a:buAutoNum type="arabicPeriod"/>
            </a:pPr>
            <a:r>
              <a:rPr lang="en-US" altLang="en-US" sz="2200"/>
              <a:t>Mount the new motherboard in the case</a:t>
            </a:r>
          </a:p>
          <a:p>
            <a:pPr marL="1714500" lvl="3" indent="-342900" eaLnBrk="1" hangingPunct="1">
              <a:buFontTx/>
              <a:buAutoNum type="arabicPeriod"/>
            </a:pPr>
            <a:endParaRPr lang="en-US" altLang="en-US" sz="1600"/>
          </a:p>
          <a:p>
            <a:pPr marL="495300" indent="-495300" eaLnBrk="1" hangingPunct="1">
              <a:buFontTx/>
              <a:buAutoNum type="arabicPeriod"/>
            </a:pPr>
            <a:r>
              <a:rPr lang="en-US" altLang="en-US" sz="2200"/>
              <a:t>Reinstall the hard drive(s), power supply, and so forth that had to be removed to get the old motherboard out</a:t>
            </a:r>
          </a:p>
          <a:p>
            <a:pPr marL="1714500" lvl="3" indent="-342900" eaLnBrk="1" hangingPunct="1">
              <a:buFontTx/>
              <a:buAutoNum type="arabicPeriod"/>
            </a:pPr>
            <a:endParaRPr lang="en-US" altLang="en-US" sz="1600"/>
          </a:p>
          <a:p>
            <a:pPr marL="495300" indent="-495300" eaLnBrk="1" hangingPunct="1">
              <a:buFontTx/>
              <a:buAutoNum type="arabicPeriod"/>
            </a:pPr>
            <a:r>
              <a:rPr lang="en-US" altLang="en-US" sz="2200"/>
              <a:t>Insert the power connections and other wires</a:t>
            </a:r>
          </a:p>
          <a:p>
            <a:pPr marL="1714500" lvl="3" indent="-342900" eaLnBrk="1" hangingPunct="1">
              <a:buFontTx/>
              <a:buAutoNum type="arabicPeriod"/>
            </a:pPr>
            <a:endParaRPr lang="en-US" altLang="en-US" sz="1600"/>
          </a:p>
          <a:p>
            <a:pPr marL="495300" indent="-495300" eaLnBrk="1" hangingPunct="1">
              <a:buFontTx/>
              <a:buAutoNum type="arabicPeriod"/>
            </a:pPr>
            <a:r>
              <a:rPr lang="en-US" altLang="en-US" sz="2200"/>
              <a:t>Test!</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553C14E2-B69F-4ACE-BE44-28811C2ADED2}"/>
              </a:ext>
            </a:extLst>
          </p:cNvPr>
          <p:cNvSpPr>
            <a:spLocks noGrp="1" noChangeArrowheads="1"/>
          </p:cNvSpPr>
          <p:nvPr>
            <p:ph type="title"/>
          </p:nvPr>
        </p:nvSpPr>
        <p:spPr>
          <a:xfrm>
            <a:off x="457200" y="274638"/>
            <a:ext cx="8229600" cy="709612"/>
          </a:xfrm>
        </p:spPr>
        <p:txBody>
          <a:bodyPr/>
          <a:lstStyle/>
          <a:p>
            <a:pPr eaLnBrk="1" hangingPunct="1"/>
            <a:r>
              <a:rPr lang="en-US" altLang="en-US"/>
              <a:t>Wires, Wires, Wires</a:t>
            </a:r>
          </a:p>
        </p:txBody>
      </p:sp>
      <p:sp>
        <p:nvSpPr>
          <p:cNvPr id="84995" name="Rectangle 3">
            <a:extLst>
              <a:ext uri="{FF2B5EF4-FFF2-40B4-BE49-F238E27FC236}">
                <a16:creationId xmlns:a16="http://schemas.microsoft.com/office/drawing/2014/main" id="{8778044A-C502-48A1-886B-E70DC932F2E9}"/>
              </a:ext>
            </a:extLst>
          </p:cNvPr>
          <p:cNvSpPr>
            <a:spLocks noGrp="1" noChangeArrowheads="1"/>
          </p:cNvSpPr>
          <p:nvPr>
            <p:ph type="body" idx="1"/>
          </p:nvPr>
        </p:nvSpPr>
        <p:spPr>
          <a:xfrm>
            <a:off x="0" y="1565275"/>
            <a:ext cx="8839200" cy="4503738"/>
          </a:xfrm>
        </p:spPr>
        <p:txBody>
          <a:bodyPr/>
          <a:lstStyle/>
          <a:p>
            <a:pPr eaLnBrk="1" hangingPunct="1"/>
            <a:r>
              <a:rPr lang="en-US" altLang="en-US"/>
              <a:t>LEDs have positive and negative connections</a:t>
            </a:r>
          </a:p>
          <a:p>
            <a:pPr eaLnBrk="1" hangingPunct="1"/>
            <a:endParaRPr lang="en-US" altLang="en-US"/>
          </a:p>
          <a:p>
            <a:pPr lvl="1" eaLnBrk="1" hangingPunct="1"/>
            <a:r>
              <a:rPr lang="en-US" altLang="en-US"/>
              <a:t>They work one way; </a:t>
            </a:r>
            <a:br>
              <a:rPr lang="en-US" altLang="en-US"/>
            </a:br>
            <a:r>
              <a:rPr lang="en-US" altLang="en-US"/>
              <a:t>they don’t work the </a:t>
            </a:r>
            <a:br>
              <a:rPr lang="en-US" altLang="en-US"/>
            </a:br>
            <a:r>
              <a:rPr lang="en-US" altLang="en-US"/>
              <a:t>other way</a:t>
            </a:r>
          </a:p>
          <a:p>
            <a:pPr lvl="1" eaLnBrk="1" hangingPunct="1"/>
            <a:endParaRPr lang="en-US" altLang="en-US"/>
          </a:p>
          <a:p>
            <a:pPr lvl="1" eaLnBrk="1" hangingPunct="1"/>
            <a:r>
              <a:rPr lang="en-US" altLang="en-US"/>
              <a:t>It’s okay to </a:t>
            </a:r>
            <a:br>
              <a:rPr lang="en-US" altLang="en-US"/>
            </a:br>
            <a:r>
              <a:rPr lang="en-US" altLang="en-US"/>
              <a:t>experiment</a:t>
            </a:r>
          </a:p>
          <a:p>
            <a:pPr lvl="1" eaLnBrk="1" hangingPunct="1"/>
            <a:endParaRPr lang="en-US" altLang="en-US"/>
          </a:p>
        </p:txBody>
      </p:sp>
      <p:pic>
        <p:nvPicPr>
          <p:cNvPr id="84996" name="Picture 4" descr="F07-21">
            <a:extLst>
              <a:ext uri="{FF2B5EF4-FFF2-40B4-BE49-F238E27FC236}">
                <a16:creationId xmlns:a16="http://schemas.microsoft.com/office/drawing/2014/main" id="{E7181377-E12E-414C-A4F4-327CB76C2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24075"/>
            <a:ext cx="4267200" cy="421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73C1F73A-92A9-4387-AB73-3490B1BF37BA}"/>
              </a:ext>
            </a:extLst>
          </p:cNvPr>
          <p:cNvSpPr>
            <a:spLocks noGrp="1" noChangeArrowheads="1"/>
          </p:cNvSpPr>
          <p:nvPr>
            <p:ph type="ctrTitle"/>
          </p:nvPr>
        </p:nvSpPr>
        <p:spPr/>
        <p:txBody>
          <a:bodyPr/>
          <a:lstStyle/>
          <a:p>
            <a:r>
              <a:rPr lang="en-US" altLang="en-US">
                <a:solidFill>
                  <a:schemeClr val="tx1"/>
                </a:solidFill>
              </a:rPr>
              <a:t>Troubleshooting Motherboards</a:t>
            </a:r>
          </a:p>
        </p:txBody>
      </p:sp>
      <p:sp>
        <p:nvSpPr>
          <p:cNvPr id="87043" name="Rectangle 3">
            <a:extLst>
              <a:ext uri="{FF2B5EF4-FFF2-40B4-BE49-F238E27FC236}">
                <a16:creationId xmlns:a16="http://schemas.microsoft.com/office/drawing/2014/main" id="{37354704-B693-4A28-89C7-6FAB60F4EE2B}"/>
              </a:ext>
            </a:extLst>
          </p:cNvPr>
          <p:cNvSpPr>
            <a:spLocks noChangeArrowheads="1"/>
          </p:cNvSpPr>
          <p:nvPr/>
        </p:nvSpPr>
        <p:spPr bwMode="auto">
          <a:xfrm>
            <a:off x="2057400" y="274638"/>
            <a:ext cx="64770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3000" b="1">
                <a:solidFill>
                  <a:schemeClr val="bg1"/>
                </a:solidFill>
                <a:latin typeface="Verdana" panose="020B0604030504040204" pitchFamily="34" charset="0"/>
              </a:rPr>
              <a:t>IT Technician</a:t>
            </a:r>
          </a:p>
        </p:txBody>
      </p:sp>
      <p:pic>
        <p:nvPicPr>
          <p:cNvPr id="87044" name="Picture 4" descr="I07-06">
            <a:extLst>
              <a:ext uri="{FF2B5EF4-FFF2-40B4-BE49-F238E27FC236}">
                <a16:creationId xmlns:a16="http://schemas.microsoft.com/office/drawing/2014/main" id="{B936CF1E-6377-4D04-B09D-9A48CB920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505200"/>
            <a:ext cx="27432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AutoShape 5">
            <a:extLst>
              <a:ext uri="{FF2B5EF4-FFF2-40B4-BE49-F238E27FC236}">
                <a16:creationId xmlns:a16="http://schemas.microsoft.com/office/drawing/2014/main" id="{72DC1A7D-AE9A-47F4-92B1-C5B359E00234}"/>
              </a:ext>
            </a:extLst>
          </p:cNvPr>
          <p:cNvSpPr>
            <a:spLocks noChangeArrowheads="1"/>
          </p:cNvSpPr>
          <p:nvPr/>
        </p:nvSpPr>
        <p:spPr bwMode="auto">
          <a:xfrm>
            <a:off x="3505200" y="3276600"/>
            <a:ext cx="3200400" cy="28194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endParaRPr lang="en-US"/>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7C90062-9AEC-4B4C-B5F8-6B61F889F7F8}"/>
              </a:ext>
            </a:extLst>
          </p:cNvPr>
          <p:cNvSpPr>
            <a:spLocks noGrp="1" noChangeArrowheads="1"/>
          </p:cNvSpPr>
          <p:nvPr>
            <p:ph type="title"/>
          </p:nvPr>
        </p:nvSpPr>
        <p:spPr>
          <a:xfrm>
            <a:off x="457200" y="274638"/>
            <a:ext cx="8229600" cy="639762"/>
          </a:xfrm>
        </p:spPr>
        <p:txBody>
          <a:bodyPr/>
          <a:lstStyle/>
          <a:p>
            <a:pPr eaLnBrk="1" hangingPunct="1"/>
            <a:r>
              <a:rPr lang="en-US" altLang="en-US"/>
              <a:t>Troubleshooting Symptoms</a:t>
            </a:r>
          </a:p>
        </p:txBody>
      </p:sp>
      <p:sp>
        <p:nvSpPr>
          <p:cNvPr id="89091" name="Rectangle 3">
            <a:extLst>
              <a:ext uri="{FF2B5EF4-FFF2-40B4-BE49-F238E27FC236}">
                <a16:creationId xmlns:a16="http://schemas.microsoft.com/office/drawing/2014/main" id="{453DF314-7D53-4301-98F4-1F97F27022F3}"/>
              </a:ext>
            </a:extLst>
          </p:cNvPr>
          <p:cNvSpPr>
            <a:spLocks noGrp="1" noChangeArrowheads="1"/>
          </p:cNvSpPr>
          <p:nvPr>
            <p:ph type="body" idx="1"/>
          </p:nvPr>
        </p:nvSpPr>
        <p:spPr>
          <a:xfrm>
            <a:off x="457200" y="914400"/>
            <a:ext cx="8229600" cy="5211763"/>
          </a:xfrm>
        </p:spPr>
        <p:txBody>
          <a:bodyPr/>
          <a:lstStyle/>
          <a:p>
            <a:pPr eaLnBrk="1" hangingPunct="1"/>
            <a:r>
              <a:rPr lang="en-US" altLang="en-US" sz="2400"/>
              <a:t>Catastrophic failure</a:t>
            </a:r>
          </a:p>
          <a:p>
            <a:pPr eaLnBrk="1" hangingPunct="1"/>
            <a:endParaRPr lang="en-US" altLang="en-US" sz="2400"/>
          </a:p>
          <a:p>
            <a:pPr lvl="1" eaLnBrk="1" hangingPunct="1"/>
            <a:r>
              <a:rPr lang="en-US" altLang="en-US" sz="2400"/>
              <a:t>System will not boot</a:t>
            </a:r>
          </a:p>
          <a:p>
            <a:pPr lvl="1" eaLnBrk="1" hangingPunct="1"/>
            <a:endParaRPr lang="en-US" altLang="en-US" sz="2400"/>
          </a:p>
          <a:p>
            <a:pPr lvl="1" eaLnBrk="1" hangingPunct="1"/>
            <a:r>
              <a:rPr lang="en-US" altLang="en-US" sz="2400"/>
              <a:t>Although uncommon, most motherboards will fail (if they’re going to) within the first 30 days due to manufacturing defects, called </a:t>
            </a:r>
            <a:r>
              <a:rPr lang="en-US" altLang="en-US" sz="2400">
                <a:solidFill>
                  <a:srgbClr val="A50021"/>
                </a:solidFill>
              </a:rPr>
              <a:t>burn-in failure</a:t>
            </a:r>
          </a:p>
          <a:p>
            <a:pPr lvl="1" eaLnBrk="1" hangingPunct="1"/>
            <a:endParaRPr lang="en-US" altLang="en-US" sz="2400">
              <a:solidFill>
                <a:srgbClr val="A50021"/>
              </a:solidFill>
            </a:endParaRPr>
          </a:p>
          <a:p>
            <a:pPr lvl="1" eaLnBrk="1" hangingPunct="1"/>
            <a:r>
              <a:rPr lang="en-US" altLang="en-US" sz="2400"/>
              <a:t>Electrostatic discharge is the other most common cause</a:t>
            </a:r>
          </a:p>
          <a:p>
            <a:pPr lvl="1" eaLnBrk="1" hangingPunct="1"/>
            <a:endParaRPr lang="en-US" altLang="en-US" sz="2400"/>
          </a:p>
          <a:p>
            <a:pPr lvl="1" eaLnBrk="1" hangingPunct="1"/>
            <a:r>
              <a:rPr lang="en-US" altLang="en-US" sz="2400"/>
              <a:t>To fix, replace the motherboard</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68AA0717-B9AB-411A-B683-6C24CEA6DA5C}"/>
              </a:ext>
            </a:extLst>
          </p:cNvPr>
          <p:cNvSpPr>
            <a:spLocks noGrp="1" noChangeArrowheads="1"/>
          </p:cNvSpPr>
          <p:nvPr>
            <p:ph type="title"/>
          </p:nvPr>
        </p:nvSpPr>
        <p:spPr>
          <a:xfrm>
            <a:off x="457200" y="274638"/>
            <a:ext cx="8229600" cy="625475"/>
          </a:xfrm>
        </p:spPr>
        <p:txBody>
          <a:bodyPr/>
          <a:lstStyle/>
          <a:p>
            <a:pPr eaLnBrk="1" hangingPunct="1"/>
            <a:r>
              <a:rPr lang="en-US" altLang="en-US" sz="2600"/>
              <a:t>More Troubleshooting Symptoms</a:t>
            </a:r>
          </a:p>
        </p:txBody>
      </p:sp>
      <p:sp>
        <p:nvSpPr>
          <p:cNvPr id="91139" name="Rectangle 3">
            <a:extLst>
              <a:ext uri="{FF2B5EF4-FFF2-40B4-BE49-F238E27FC236}">
                <a16:creationId xmlns:a16="http://schemas.microsoft.com/office/drawing/2014/main" id="{2D11D06B-DEA3-445A-A970-4241A62050A6}"/>
              </a:ext>
            </a:extLst>
          </p:cNvPr>
          <p:cNvSpPr>
            <a:spLocks noGrp="1" noChangeArrowheads="1"/>
          </p:cNvSpPr>
          <p:nvPr>
            <p:ph type="body" idx="1"/>
          </p:nvPr>
        </p:nvSpPr>
        <p:spPr>
          <a:xfrm>
            <a:off x="457200" y="900113"/>
            <a:ext cx="8229600" cy="5226050"/>
          </a:xfrm>
        </p:spPr>
        <p:txBody>
          <a:bodyPr/>
          <a:lstStyle/>
          <a:p>
            <a:pPr eaLnBrk="1" hangingPunct="1">
              <a:lnSpc>
                <a:spcPct val="90000"/>
              </a:lnSpc>
            </a:pPr>
            <a:r>
              <a:rPr lang="en-US" altLang="en-US"/>
              <a:t>Component failure</a:t>
            </a:r>
          </a:p>
          <a:p>
            <a:pPr lvl="2" eaLnBrk="1" hangingPunct="1">
              <a:lnSpc>
                <a:spcPct val="90000"/>
              </a:lnSpc>
            </a:pPr>
            <a:endParaRPr lang="en-US" altLang="en-US" sz="1800"/>
          </a:p>
          <a:p>
            <a:pPr lvl="1" eaLnBrk="1" hangingPunct="1">
              <a:lnSpc>
                <a:spcPct val="90000"/>
              </a:lnSpc>
            </a:pPr>
            <a:r>
              <a:rPr lang="en-US" altLang="en-US"/>
              <a:t>Intermittent problems</a:t>
            </a:r>
          </a:p>
          <a:p>
            <a:pPr lvl="2" eaLnBrk="1" hangingPunct="1">
              <a:lnSpc>
                <a:spcPct val="90000"/>
              </a:lnSpc>
            </a:pPr>
            <a:endParaRPr lang="en-US" altLang="en-US" sz="1800"/>
          </a:p>
          <a:p>
            <a:pPr lvl="1" eaLnBrk="1" hangingPunct="1">
              <a:lnSpc>
                <a:spcPct val="90000"/>
              </a:lnSpc>
            </a:pPr>
            <a:r>
              <a:rPr lang="en-US" altLang="en-US"/>
              <a:t>Examples include a hard drive that shows up in CMOS but not in Windows</a:t>
            </a:r>
          </a:p>
          <a:p>
            <a:pPr lvl="2" eaLnBrk="1" hangingPunct="1">
              <a:lnSpc>
                <a:spcPct val="90000"/>
              </a:lnSpc>
            </a:pPr>
            <a:endParaRPr lang="en-US" altLang="en-US" sz="1800"/>
          </a:p>
          <a:p>
            <a:pPr lvl="1" eaLnBrk="1" hangingPunct="1">
              <a:lnSpc>
                <a:spcPct val="90000"/>
              </a:lnSpc>
            </a:pPr>
            <a:r>
              <a:rPr lang="en-US" altLang="en-US"/>
              <a:t>Most common causes are electrical surges and ESD	</a:t>
            </a:r>
          </a:p>
          <a:p>
            <a:pPr lvl="1" eaLnBrk="1" hangingPunct="1">
              <a:lnSpc>
                <a:spcPct val="90000"/>
              </a:lnSpc>
            </a:pPr>
            <a:r>
              <a:rPr lang="en-US" altLang="en-US"/>
              <a:t>Sometimes a BIOS upgrade may solve this problem if the issue is lack of BIOS support for a newer technology</a:t>
            </a:r>
          </a:p>
          <a:p>
            <a:pPr lvl="2" eaLnBrk="1" hangingPunct="1">
              <a:lnSpc>
                <a:spcPct val="90000"/>
              </a:lnSpc>
            </a:pPr>
            <a:endParaRPr lang="en-US" altLang="en-US" sz="1800"/>
          </a:p>
          <a:p>
            <a:pPr lvl="1" eaLnBrk="1" hangingPunct="1">
              <a:lnSpc>
                <a:spcPct val="90000"/>
              </a:lnSpc>
            </a:pPr>
            <a:r>
              <a:rPr lang="en-US" altLang="en-US"/>
              <a:t>Fixes include replacing the component with an add-on card or </a:t>
            </a:r>
            <a:r>
              <a:rPr lang="en-US" altLang="en-US">
                <a:solidFill>
                  <a:srgbClr val="A50021"/>
                </a:solidFill>
              </a:rPr>
              <a:t>flashing the BIOS</a:t>
            </a:r>
            <a:endParaRPr lang="en-US" altLang="en-US"/>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F184468A-04C4-42F9-B134-70A6F99BEFEE}"/>
              </a:ext>
            </a:extLst>
          </p:cNvPr>
          <p:cNvSpPr>
            <a:spLocks noGrp="1" noChangeArrowheads="1"/>
          </p:cNvSpPr>
          <p:nvPr>
            <p:ph type="title"/>
          </p:nvPr>
        </p:nvSpPr>
        <p:spPr>
          <a:xfrm>
            <a:off x="457200" y="274638"/>
            <a:ext cx="8229600" cy="722312"/>
          </a:xfrm>
        </p:spPr>
        <p:txBody>
          <a:bodyPr/>
          <a:lstStyle/>
          <a:p>
            <a:pPr eaLnBrk="1" hangingPunct="1"/>
            <a:r>
              <a:rPr lang="en-US" altLang="en-US" sz="2600"/>
              <a:t>More Troubleshooting Symptoms</a:t>
            </a:r>
          </a:p>
        </p:txBody>
      </p:sp>
      <p:sp>
        <p:nvSpPr>
          <p:cNvPr id="93187" name="Rectangle 3">
            <a:extLst>
              <a:ext uri="{FF2B5EF4-FFF2-40B4-BE49-F238E27FC236}">
                <a16:creationId xmlns:a16="http://schemas.microsoft.com/office/drawing/2014/main" id="{1402FE62-6726-498A-A097-934A6140AA33}"/>
              </a:ext>
            </a:extLst>
          </p:cNvPr>
          <p:cNvSpPr>
            <a:spLocks noGrp="1" noChangeArrowheads="1"/>
          </p:cNvSpPr>
          <p:nvPr>
            <p:ph type="body" idx="1"/>
          </p:nvPr>
        </p:nvSpPr>
        <p:spPr>
          <a:xfrm>
            <a:off x="457200" y="996950"/>
            <a:ext cx="8229600" cy="5129213"/>
          </a:xfrm>
        </p:spPr>
        <p:txBody>
          <a:bodyPr/>
          <a:lstStyle/>
          <a:p>
            <a:pPr eaLnBrk="1" hangingPunct="1">
              <a:lnSpc>
                <a:spcPct val="90000"/>
              </a:lnSpc>
            </a:pPr>
            <a:r>
              <a:rPr lang="en-US" altLang="en-US"/>
              <a:t>Ethereal symptoms</a:t>
            </a:r>
          </a:p>
          <a:p>
            <a:pPr lvl="2" eaLnBrk="1" hangingPunct="1">
              <a:lnSpc>
                <a:spcPct val="90000"/>
              </a:lnSpc>
            </a:pPr>
            <a:endParaRPr lang="en-US" altLang="en-US" sz="1800"/>
          </a:p>
          <a:p>
            <a:pPr lvl="1" eaLnBrk="1" hangingPunct="1">
              <a:lnSpc>
                <a:spcPct val="90000"/>
              </a:lnSpc>
            </a:pPr>
            <a:r>
              <a:rPr lang="en-US" altLang="en-US"/>
              <a:t>Things just don’t work all the time</a:t>
            </a:r>
          </a:p>
          <a:p>
            <a:pPr lvl="3" eaLnBrk="1" hangingPunct="1">
              <a:lnSpc>
                <a:spcPct val="90000"/>
              </a:lnSpc>
            </a:pPr>
            <a:endParaRPr lang="en-US" altLang="en-US" sz="1800"/>
          </a:p>
          <a:p>
            <a:pPr lvl="1" eaLnBrk="1" hangingPunct="1">
              <a:lnSpc>
                <a:spcPct val="90000"/>
              </a:lnSpc>
            </a:pPr>
            <a:r>
              <a:rPr lang="en-US" altLang="en-US"/>
              <a:t>PC reboots itself for no apparent reason</a:t>
            </a:r>
          </a:p>
          <a:p>
            <a:pPr lvl="3" eaLnBrk="1" hangingPunct="1">
              <a:lnSpc>
                <a:spcPct val="90000"/>
              </a:lnSpc>
            </a:pPr>
            <a:endParaRPr lang="en-US" altLang="en-US" sz="1800"/>
          </a:p>
          <a:p>
            <a:pPr lvl="1" eaLnBrk="1" hangingPunct="1">
              <a:lnSpc>
                <a:spcPct val="90000"/>
              </a:lnSpc>
            </a:pPr>
            <a:r>
              <a:rPr lang="en-US" altLang="en-US"/>
              <a:t>Blue Screens of Death </a:t>
            </a:r>
          </a:p>
          <a:p>
            <a:pPr lvl="3" eaLnBrk="1" hangingPunct="1">
              <a:lnSpc>
                <a:spcPct val="90000"/>
              </a:lnSpc>
            </a:pPr>
            <a:endParaRPr lang="en-US" altLang="en-US" sz="1800"/>
          </a:p>
          <a:p>
            <a:pPr lvl="1" eaLnBrk="1" hangingPunct="1">
              <a:lnSpc>
                <a:spcPct val="90000"/>
              </a:lnSpc>
            </a:pPr>
            <a:r>
              <a:rPr lang="en-US" altLang="en-US"/>
              <a:t>Causes include faulty components, buggy device drivers or application software, slight corruption of the operating system, and power supply problems</a:t>
            </a:r>
          </a:p>
          <a:p>
            <a:pPr lvl="3" eaLnBrk="1" hangingPunct="1">
              <a:lnSpc>
                <a:spcPct val="90000"/>
              </a:lnSpc>
            </a:pPr>
            <a:endParaRPr lang="en-US" altLang="en-US" sz="1800"/>
          </a:p>
          <a:p>
            <a:pPr lvl="1" eaLnBrk="1" hangingPunct="1">
              <a:lnSpc>
                <a:spcPct val="90000"/>
              </a:lnSpc>
            </a:pPr>
            <a:r>
              <a:rPr lang="en-US" altLang="en-US"/>
              <a:t>Fixes include flashing the BIOS or replacing the motherboard</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C4272909-AC89-4FA2-A3F9-17275A0E8C1C}"/>
              </a:ext>
            </a:extLst>
          </p:cNvPr>
          <p:cNvSpPr>
            <a:spLocks noGrp="1" noChangeArrowheads="1"/>
          </p:cNvSpPr>
          <p:nvPr>
            <p:ph type="title"/>
          </p:nvPr>
        </p:nvSpPr>
        <p:spPr/>
        <p:txBody>
          <a:bodyPr/>
          <a:lstStyle/>
          <a:p>
            <a:pPr eaLnBrk="1" hangingPunct="1"/>
            <a:r>
              <a:rPr lang="en-US" altLang="en-US"/>
              <a:t>Troubleshooting Techniques</a:t>
            </a:r>
          </a:p>
        </p:txBody>
      </p:sp>
      <p:sp>
        <p:nvSpPr>
          <p:cNvPr id="95235" name="Rectangle 3">
            <a:extLst>
              <a:ext uri="{FF2B5EF4-FFF2-40B4-BE49-F238E27FC236}">
                <a16:creationId xmlns:a16="http://schemas.microsoft.com/office/drawing/2014/main" id="{89CAB2A2-3B53-4311-A824-5F2058D1F315}"/>
              </a:ext>
            </a:extLst>
          </p:cNvPr>
          <p:cNvSpPr>
            <a:spLocks noGrp="1" noChangeArrowheads="1"/>
          </p:cNvSpPr>
          <p:nvPr>
            <p:ph type="body" idx="1"/>
          </p:nvPr>
        </p:nvSpPr>
        <p:spPr/>
        <p:txBody>
          <a:bodyPr/>
          <a:lstStyle/>
          <a:p>
            <a:pPr eaLnBrk="1" hangingPunct="1"/>
            <a:r>
              <a:rPr lang="en-US" altLang="en-US"/>
              <a:t>Isolate the problem by eliminating potential factors</a:t>
            </a:r>
          </a:p>
          <a:p>
            <a:pPr eaLnBrk="1" hangingPunct="1"/>
            <a:endParaRPr lang="en-US" altLang="en-US"/>
          </a:p>
          <a:p>
            <a:pPr lvl="1" eaLnBrk="1" hangingPunct="1"/>
            <a:r>
              <a:rPr lang="en-US" altLang="en-US"/>
              <a:t>If the hard drive doesn’t work, try a different hard drive or try the same hard drive with a different motherboard</a:t>
            </a:r>
          </a:p>
          <a:p>
            <a:pPr lvl="1" eaLnBrk="1" hangingPunct="1"/>
            <a:endParaRPr lang="en-US" altLang="en-US"/>
          </a:p>
          <a:p>
            <a:pPr lvl="2" eaLnBrk="1" hangingPunct="1"/>
            <a:r>
              <a:rPr lang="en-US" altLang="en-US" sz="1800"/>
              <a:t>If the new hard drive works, you know it wasn’t the motherboard</a:t>
            </a:r>
          </a:p>
          <a:p>
            <a:pPr lvl="2" eaLnBrk="1" hangingPunct="1"/>
            <a:endParaRPr lang="en-US" altLang="en-US" sz="1800"/>
          </a:p>
          <a:p>
            <a:pPr lvl="2" eaLnBrk="1" hangingPunct="1"/>
            <a:r>
              <a:rPr lang="en-US" altLang="en-US" sz="1800"/>
              <a:t>If the same hard drive with a different motherboard works, you can suspect the motherboard</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a:extLst>
              <a:ext uri="{FF2B5EF4-FFF2-40B4-BE49-F238E27FC236}">
                <a16:creationId xmlns:a16="http://schemas.microsoft.com/office/drawing/2014/main" id="{E8AFF108-9942-4A9D-9CE2-6A8DB5FCF32B}"/>
              </a:ext>
            </a:extLst>
          </p:cNvPr>
          <p:cNvSpPr>
            <a:spLocks noGrp="1" noChangeArrowheads="1"/>
          </p:cNvSpPr>
          <p:nvPr>
            <p:ph type="title"/>
          </p:nvPr>
        </p:nvSpPr>
        <p:spPr>
          <a:xfrm>
            <a:off x="457200" y="274638"/>
            <a:ext cx="8229600" cy="715962"/>
          </a:xfrm>
        </p:spPr>
        <p:txBody>
          <a:bodyPr/>
          <a:lstStyle/>
          <a:p>
            <a:pPr eaLnBrk="1" hangingPunct="1">
              <a:defRPr/>
            </a:pPr>
            <a:r>
              <a:rPr lang="en-US" sz="4000" b="1">
                <a:solidFill>
                  <a:srgbClr val="A50021"/>
                </a:solidFill>
                <a:effectLst>
                  <a:outerShdw blurRad="38100" dist="38100" dir="2700000" algn="tl">
                    <a:srgbClr val="C0C0C0"/>
                  </a:outerShdw>
                </a:effectLst>
              </a:rPr>
              <a:t>Motherboard</a:t>
            </a:r>
          </a:p>
        </p:txBody>
      </p:sp>
      <p:pic>
        <p:nvPicPr>
          <p:cNvPr id="97283" name="Picture 4" descr="motherboard 2">
            <a:extLst>
              <a:ext uri="{FF2B5EF4-FFF2-40B4-BE49-F238E27FC236}">
                <a16:creationId xmlns:a16="http://schemas.microsoft.com/office/drawing/2014/main" id="{31062302-ABE2-42A6-8EC4-1A946D88C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13" y="982663"/>
            <a:ext cx="7216775"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hecke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4F96BDF-74DF-400B-9888-E6D1500BCD1D}"/>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C0C0C0"/>
                  </a:outerShdw>
                </a:effectLst>
              </a:rPr>
              <a:t>Motherboard</a:t>
            </a:r>
          </a:p>
        </p:txBody>
      </p:sp>
      <p:pic>
        <p:nvPicPr>
          <p:cNvPr id="98307" name="Picture 7" descr="pegasos2_g4">
            <a:extLst>
              <a:ext uri="{FF2B5EF4-FFF2-40B4-BE49-F238E27FC236}">
                <a16:creationId xmlns:a16="http://schemas.microsoft.com/office/drawing/2014/main" id="{33DF01F9-B7B6-4952-86F9-3060FDD14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371600"/>
            <a:ext cx="6934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4">
            <a:extLst>
              <a:ext uri="{FF2B5EF4-FFF2-40B4-BE49-F238E27FC236}">
                <a16:creationId xmlns:a16="http://schemas.microsoft.com/office/drawing/2014/main" id="{D426D775-FE19-446D-941B-BB1E8D776A68}"/>
              </a:ext>
            </a:extLst>
          </p:cNvPr>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eaLnBrk="1" hangingPunct="1">
              <a:defRPr/>
            </a:pPr>
            <a:r>
              <a:rPr lang="en-US" sz="4400" b="1">
                <a:solidFill>
                  <a:srgbClr val="A50021"/>
                </a:solidFill>
                <a:effectLst>
                  <a:outerShdw blurRad="38100" dist="38100" dir="2700000" algn="tl">
                    <a:srgbClr val="C0C0C0"/>
                  </a:outerShdw>
                </a:effectLst>
                <a:latin typeface="Arial" charset="0"/>
              </a:rPr>
              <a:t>Computer Diagram</a:t>
            </a:r>
          </a:p>
        </p:txBody>
      </p:sp>
      <p:pic>
        <p:nvPicPr>
          <p:cNvPr id="11267" name="Picture 5" descr="Block diagram of a computer system">
            <a:extLst>
              <a:ext uri="{FF2B5EF4-FFF2-40B4-BE49-F238E27FC236}">
                <a16:creationId xmlns:a16="http://schemas.microsoft.com/office/drawing/2014/main" id="{D36C5756-733A-488E-A9CF-E7DF5C377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038" y="2820988"/>
            <a:ext cx="574992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6">
            <a:extLst>
              <a:ext uri="{FF2B5EF4-FFF2-40B4-BE49-F238E27FC236}">
                <a16:creationId xmlns:a16="http://schemas.microsoft.com/office/drawing/2014/main" id="{D0EF40E3-B1C8-4DDE-BA81-2B9AE1DF000D}"/>
              </a:ext>
            </a:extLst>
          </p:cNvPr>
          <p:cNvSpPr txBox="1">
            <a:spLocks noChangeArrowheads="1"/>
          </p:cNvSpPr>
          <p:nvPr/>
        </p:nvSpPr>
        <p:spPr bwMode="auto">
          <a:xfrm>
            <a:off x="866775" y="1355725"/>
            <a:ext cx="7362825" cy="1311275"/>
          </a:xfrm>
          <a:prstGeom prst="rect">
            <a:avLst/>
          </a:prstGeom>
          <a:noFill/>
          <a:ln w="9525">
            <a:noFill/>
            <a:miter lim="800000"/>
            <a:headEnd/>
            <a:tailEnd/>
          </a:ln>
          <a:effectLst/>
        </p:spPr>
        <p:txBody>
          <a:bodyPr>
            <a:spAutoFit/>
          </a:bodyPr>
          <a:lstStyle/>
          <a:p>
            <a:pPr eaLnBrk="1" hangingPunct="1">
              <a:defRPr/>
            </a:pPr>
            <a:r>
              <a:rPr lang="en-US" sz="2000" b="1">
                <a:effectLst>
                  <a:outerShdw blurRad="38100" dist="38100" dir="2700000" algn="tl">
                    <a:srgbClr val="C0C0C0"/>
                  </a:outerShdw>
                </a:effectLst>
                <a:latin typeface="Arial" charset="0"/>
              </a:rPr>
              <a:t>The Block Diagram as shown below is a representation of the fundamental pieces of any computer system. So whether it is a PC or MAC or some other type of computer it will have most if not all of these components.</a:t>
            </a:r>
            <a:r>
              <a:rPr lang="en-US">
                <a:latin typeface="Arial" charset="0"/>
              </a:rPr>
              <a:t> </a:t>
            </a:r>
          </a:p>
        </p:txBody>
      </p:sp>
    </p:spTree>
  </p:cSld>
  <p:clrMapOvr>
    <a:masterClrMapping/>
  </p:clrMapOvr>
  <p:transition spd="slow">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8" descr="motherboard">
            <a:extLst>
              <a:ext uri="{FF2B5EF4-FFF2-40B4-BE49-F238E27FC236}">
                <a16:creationId xmlns:a16="http://schemas.microsoft.com/office/drawing/2014/main" id="{1F76F87F-75D4-4090-BE00-25CC51894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219200"/>
            <a:ext cx="7086600" cy="5314950"/>
          </a:xfrm>
          <a:prstGeom prst="rect">
            <a:avLst/>
          </a:prstGeom>
          <a:noFill/>
          <a:ln w="38100">
            <a:solidFill>
              <a:srgbClr val="33CC33"/>
            </a:solidFill>
            <a:miter lim="800000"/>
            <a:headEnd/>
            <a:tailEnd/>
          </a:ln>
          <a:extLst>
            <a:ext uri="{909E8E84-426E-40DD-AFC4-6F175D3DCCD1}">
              <a14:hiddenFill xmlns:a14="http://schemas.microsoft.com/office/drawing/2010/main">
                <a:solidFill>
                  <a:srgbClr val="FFFFFF"/>
                </a:solidFill>
              </a14:hiddenFill>
            </a:ext>
          </a:extLst>
        </p:spPr>
      </p:pic>
      <p:sp>
        <p:nvSpPr>
          <p:cNvPr id="13323" name="Rectangle 11">
            <a:extLst>
              <a:ext uri="{FF2B5EF4-FFF2-40B4-BE49-F238E27FC236}">
                <a16:creationId xmlns:a16="http://schemas.microsoft.com/office/drawing/2014/main" id="{9F49EA92-A382-4567-9EBD-6DE0F516787D}"/>
              </a:ext>
            </a:extLst>
          </p:cNvPr>
          <p:cNvSpPr>
            <a:spLocks noGrp="1" noChangeArrowheads="1"/>
          </p:cNvSpPr>
          <p:nvPr>
            <p:ph type="title"/>
          </p:nvPr>
        </p:nvSpPr>
        <p:spPr>
          <a:xfrm>
            <a:off x="457200" y="274638"/>
            <a:ext cx="8229600" cy="715962"/>
          </a:xfrm>
        </p:spPr>
        <p:txBody>
          <a:bodyPr/>
          <a:lstStyle/>
          <a:p>
            <a:pPr eaLnBrk="1" hangingPunct="1">
              <a:defRPr/>
            </a:pPr>
            <a:r>
              <a:rPr lang="en-US" sz="4000" b="1">
                <a:solidFill>
                  <a:srgbClr val="A50021"/>
                </a:solidFill>
                <a:effectLst>
                  <a:outerShdw blurRad="38100" dist="38100" dir="2700000" algn="tl">
                    <a:srgbClr val="C0C0C0"/>
                  </a:outerShdw>
                </a:effectLst>
              </a:rPr>
              <a:t>Motherboard</a:t>
            </a:r>
          </a:p>
        </p:txBody>
      </p:sp>
    </p:spTree>
  </p:cSld>
  <p:clrMapOvr>
    <a:masterClrMapping/>
  </p:clrMapOvr>
  <p:transition spd="slow">
    <p:checker dir="vert"/>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2377583B-A26F-40E0-93A7-72D014A8F2D1}"/>
              </a:ext>
            </a:extLst>
          </p:cNvPr>
          <p:cNvSpPr>
            <a:spLocks noGrp="1" noChangeArrowheads="1"/>
          </p:cNvSpPr>
          <p:nvPr>
            <p:ph type="title"/>
          </p:nvPr>
        </p:nvSpPr>
        <p:spPr>
          <a:xfrm>
            <a:off x="685800" y="762000"/>
            <a:ext cx="7772400" cy="844550"/>
          </a:xfrm>
        </p:spPr>
        <p:txBody>
          <a:bodyPr/>
          <a:lstStyle/>
          <a:p>
            <a:pPr eaLnBrk="1" hangingPunct="1"/>
            <a:r>
              <a:rPr lang="en-US" altLang="zh-TW">
                <a:ea typeface="新細明體" panose="02020500000000000000" pitchFamily="18" charset="-120"/>
              </a:rPr>
              <a:t>Motherboard</a:t>
            </a:r>
          </a:p>
        </p:txBody>
      </p:sp>
      <p:sp>
        <p:nvSpPr>
          <p:cNvPr id="9219" name="Rectangle 3">
            <a:extLst>
              <a:ext uri="{FF2B5EF4-FFF2-40B4-BE49-F238E27FC236}">
                <a16:creationId xmlns:a16="http://schemas.microsoft.com/office/drawing/2014/main" id="{1F74A008-9345-46E1-A20F-B73030D20E5A}"/>
              </a:ext>
            </a:extLst>
          </p:cNvPr>
          <p:cNvSpPr>
            <a:spLocks noGrp="1" noChangeArrowheads="1"/>
          </p:cNvSpPr>
          <p:nvPr>
            <p:ph type="body" idx="1"/>
          </p:nvPr>
        </p:nvSpPr>
        <p:spPr>
          <a:xfrm>
            <a:off x="685800" y="1676400"/>
            <a:ext cx="7772400" cy="4419600"/>
          </a:xfrm>
        </p:spPr>
        <p:txBody>
          <a:bodyPr/>
          <a:lstStyle/>
          <a:p>
            <a:pPr eaLnBrk="1" hangingPunct="1"/>
            <a:r>
              <a:rPr lang="en-US" altLang="zh-TW">
                <a:ea typeface="新細明體" panose="02020500000000000000" pitchFamily="18" charset="-120"/>
              </a:rPr>
              <a:t>It is the main circuit board that </a:t>
            </a:r>
            <a:r>
              <a:rPr lang="en-US" altLang="zh-TW" u="sng">
                <a:ea typeface="新細明體" panose="02020500000000000000" pitchFamily="18" charset="-120"/>
              </a:rPr>
              <a:t>links all the hardware components together</a:t>
            </a:r>
            <a:r>
              <a:rPr lang="en-US" altLang="zh-TW">
                <a:ea typeface="新細明體" panose="02020500000000000000" pitchFamily="18" charset="-120"/>
              </a:rPr>
              <a:t>.</a:t>
            </a:r>
          </a:p>
          <a:p>
            <a:pPr eaLnBrk="1" hangingPunct="1"/>
            <a:r>
              <a:rPr lang="en-US" altLang="zh-TW">
                <a:ea typeface="新細明體" panose="02020500000000000000" pitchFamily="18" charset="-120"/>
              </a:rPr>
              <a:t>There are many </a:t>
            </a:r>
            <a:r>
              <a:rPr lang="en-US" altLang="zh-TW" u="sng">
                <a:ea typeface="新細明體" panose="02020500000000000000" pitchFamily="18" charset="-120"/>
              </a:rPr>
              <a:t>chips</a:t>
            </a:r>
            <a:r>
              <a:rPr lang="en-US" altLang="zh-TW">
                <a:ea typeface="新細明體" panose="02020500000000000000" pitchFamily="18" charset="-120"/>
              </a:rPr>
              <a:t> or </a:t>
            </a:r>
            <a:r>
              <a:rPr lang="en-US" altLang="zh-TW" u="sng">
                <a:ea typeface="新細明體" panose="02020500000000000000" pitchFamily="18" charset="-120"/>
              </a:rPr>
              <a:t>IC</a:t>
            </a:r>
            <a:r>
              <a:rPr lang="en-US" altLang="zh-TW">
                <a:ea typeface="新細明體" panose="02020500000000000000" pitchFamily="18" charset="-120"/>
              </a:rPr>
              <a:t> (</a:t>
            </a:r>
            <a:r>
              <a:rPr lang="en-US" altLang="zh-TW" u="sng">
                <a:ea typeface="新細明體" panose="02020500000000000000" pitchFamily="18" charset="-120"/>
              </a:rPr>
              <a:t>I</a:t>
            </a:r>
            <a:r>
              <a:rPr lang="en-US" altLang="zh-TW">
                <a:ea typeface="新細明體" panose="02020500000000000000" pitchFamily="18" charset="-120"/>
              </a:rPr>
              <a:t>ntegrated </a:t>
            </a:r>
            <a:r>
              <a:rPr lang="en-US" altLang="zh-TW" u="sng">
                <a:ea typeface="新細明體" panose="02020500000000000000" pitchFamily="18" charset="-120"/>
              </a:rPr>
              <a:t>C</a:t>
            </a:r>
            <a:r>
              <a:rPr lang="en-US" altLang="zh-TW">
                <a:ea typeface="新細明體" panose="02020500000000000000" pitchFamily="18" charset="-120"/>
              </a:rPr>
              <a:t>ircuit) on the motherboard which contains millions of </a:t>
            </a:r>
            <a:r>
              <a:rPr lang="en-US" altLang="zh-TW" u="sng">
                <a:ea typeface="新細明體" panose="02020500000000000000" pitchFamily="18" charset="-120"/>
              </a:rPr>
              <a:t>transistors</a:t>
            </a:r>
            <a:r>
              <a:rPr lang="en-US" altLang="zh-TW">
                <a:ea typeface="新細明體" panose="02020500000000000000" pitchFamily="18" charset="-120"/>
              </a:rPr>
              <a:t>.</a:t>
            </a:r>
          </a:p>
        </p:txBody>
      </p:sp>
      <p:pic>
        <p:nvPicPr>
          <p:cNvPr id="9220" name="Picture 4">
            <a:extLst>
              <a:ext uri="{FF2B5EF4-FFF2-40B4-BE49-F238E27FC236}">
                <a16:creationId xmlns:a16="http://schemas.microsoft.com/office/drawing/2014/main" id="{0F56F80E-F440-4077-984D-8B433D3E8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7924800" cy="681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9220"/>
                                        </p:tgtEl>
                                        <p:attrNameLst>
                                          <p:attrName>style.visibility</p:attrName>
                                        </p:attrNameLst>
                                      </p:cBhvr>
                                      <p:to>
                                        <p:strVal val="visible"/>
                                      </p:to>
                                    </p:set>
                                    <p:animEffect transition="in" filter="blinds(horizontal)">
                                      <p:cBhvr>
                                        <p:cTn id="19"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9A77AF-FF7A-492D-A59D-0941BE3A78DC}"/>
              </a:ext>
            </a:extLst>
          </p:cNvPr>
          <p:cNvSpPr>
            <a:spLocks noGrp="1" noChangeArrowheads="1"/>
          </p:cNvSpPr>
          <p:nvPr>
            <p:ph type="title"/>
          </p:nvPr>
        </p:nvSpPr>
        <p:spPr>
          <a:xfrm>
            <a:off x="685800" y="762000"/>
            <a:ext cx="7772400" cy="844550"/>
          </a:xfrm>
        </p:spPr>
        <p:txBody>
          <a:bodyPr/>
          <a:lstStyle/>
          <a:p>
            <a:pPr eaLnBrk="1" hangingPunct="1"/>
            <a:r>
              <a:rPr lang="en-US" altLang="zh-TW">
                <a:ea typeface="新細明體" panose="02020500000000000000" pitchFamily="18" charset="-120"/>
              </a:rPr>
              <a:t>Types of Bus</a:t>
            </a:r>
          </a:p>
        </p:txBody>
      </p:sp>
      <p:sp>
        <p:nvSpPr>
          <p:cNvPr id="25603" name="Rectangle 3">
            <a:extLst>
              <a:ext uri="{FF2B5EF4-FFF2-40B4-BE49-F238E27FC236}">
                <a16:creationId xmlns:a16="http://schemas.microsoft.com/office/drawing/2014/main" id="{6E0036C5-7E0E-4A17-AC81-F47A5422685F}"/>
              </a:ext>
            </a:extLst>
          </p:cNvPr>
          <p:cNvSpPr>
            <a:spLocks noGrp="1" noChangeArrowheads="1"/>
          </p:cNvSpPr>
          <p:nvPr>
            <p:ph type="body" idx="1"/>
          </p:nvPr>
        </p:nvSpPr>
        <p:spPr>
          <a:xfrm>
            <a:off x="685800" y="1676400"/>
            <a:ext cx="7772400" cy="4419600"/>
          </a:xfrm>
        </p:spPr>
        <p:txBody>
          <a:bodyPr/>
          <a:lstStyle/>
          <a:p>
            <a:pPr eaLnBrk="1" hangingPunct="1"/>
            <a:r>
              <a:rPr lang="en-US" altLang="zh-TW">
                <a:ea typeface="新細明體" panose="02020500000000000000" pitchFamily="18" charset="-120"/>
              </a:rPr>
              <a:t>System Bus</a:t>
            </a:r>
          </a:p>
          <a:p>
            <a:pPr lvl="1" eaLnBrk="1" hangingPunct="1"/>
            <a:r>
              <a:rPr lang="en-US" altLang="zh-TW">
                <a:ea typeface="新細明體" panose="02020500000000000000" pitchFamily="18" charset="-120"/>
              </a:rPr>
              <a:t>Data transmission between </a:t>
            </a:r>
            <a:r>
              <a:rPr lang="en-US" altLang="zh-TW" u="sng">
                <a:ea typeface="新細明體" panose="02020500000000000000" pitchFamily="18" charset="-120"/>
              </a:rPr>
              <a:t>CPU and the main memory</a:t>
            </a:r>
            <a:r>
              <a:rPr lang="en-US" altLang="zh-TW">
                <a:ea typeface="新細明體" panose="02020500000000000000" pitchFamily="18" charset="-120"/>
              </a:rPr>
              <a:t> via </a:t>
            </a:r>
            <a:r>
              <a:rPr lang="en-US" altLang="zh-TW" u="sng">
                <a:ea typeface="新細明體" panose="02020500000000000000" pitchFamily="18" charset="-120"/>
              </a:rPr>
              <a:t>System Bus.</a:t>
            </a:r>
            <a:r>
              <a:rPr lang="en-US" altLang="zh-TW">
                <a:ea typeface="新細明體" panose="02020500000000000000" pitchFamily="18" charset="-120"/>
              </a:rPr>
              <a:t> It is also known as the Front Side Bus (FSB).</a:t>
            </a:r>
          </a:p>
          <a:p>
            <a:pPr eaLnBrk="1" hangingPunct="1"/>
            <a:r>
              <a:rPr lang="en-US" altLang="zh-TW">
                <a:ea typeface="新細明體" panose="02020500000000000000" pitchFamily="18" charset="-120"/>
              </a:rPr>
              <a:t>Peripheral Bus</a:t>
            </a:r>
          </a:p>
          <a:p>
            <a:pPr lvl="1" eaLnBrk="1" hangingPunct="1"/>
            <a:r>
              <a:rPr lang="en-US" altLang="zh-TW">
                <a:ea typeface="新細明體" panose="02020500000000000000" pitchFamily="18" charset="-120"/>
              </a:rPr>
              <a:t>Data transmission between </a:t>
            </a:r>
            <a:r>
              <a:rPr lang="en-US" altLang="zh-TW" u="sng">
                <a:ea typeface="新細明體" panose="02020500000000000000" pitchFamily="18" charset="-120"/>
              </a:rPr>
              <a:t>main memory and peripherals</a:t>
            </a:r>
            <a:r>
              <a:rPr lang="en-US" altLang="zh-TW">
                <a:ea typeface="新細明體" panose="02020500000000000000" pitchFamily="18" charset="-120"/>
              </a:rPr>
              <a:t> via </a:t>
            </a:r>
            <a:r>
              <a:rPr lang="en-US" altLang="zh-TW" u="sng">
                <a:ea typeface="新細明體" panose="02020500000000000000" pitchFamily="18" charset="-120"/>
              </a:rPr>
              <a:t>Peripheral Bus</a:t>
            </a:r>
            <a:r>
              <a:rPr lang="en-US" altLang="zh-TW">
                <a:ea typeface="新細明體" panose="02020500000000000000" pitchFamily="18" charset="-120"/>
              </a:rPr>
              <a:t>.</a:t>
            </a:r>
          </a:p>
        </p:txBody>
      </p:sp>
      <p:pic>
        <p:nvPicPr>
          <p:cNvPr id="25604" name="Picture 4">
            <a:extLst>
              <a:ext uri="{FF2B5EF4-FFF2-40B4-BE49-F238E27FC236}">
                <a16:creationId xmlns:a16="http://schemas.microsoft.com/office/drawing/2014/main" id="{341FE2B7-3FA2-460B-ACA0-E77377544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229600"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anim calcmode="lin" valueType="num">
                                      <p:cBhvr additive="base">
                                        <p:cTn id="11" dur="500" fill="hold"/>
                                        <p:tgtEl>
                                          <p:spTgt spid="2560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56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 calcmode="lin" valueType="num">
                                      <p:cBhvr additive="base">
                                        <p:cTn id="17" dur="500" fill="hold"/>
                                        <p:tgtEl>
                                          <p:spTgt spid="2560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560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5603">
                                            <p:txEl>
                                              <p:pRg st="3" end="3"/>
                                            </p:txEl>
                                          </p:spTgt>
                                        </p:tgtEl>
                                        <p:attrNameLst>
                                          <p:attrName>style.visibility</p:attrName>
                                        </p:attrNameLst>
                                      </p:cBhvr>
                                      <p:to>
                                        <p:strVal val="visible"/>
                                      </p:to>
                                    </p:set>
                                    <p:anim calcmode="lin" valueType="num">
                                      <p:cBhvr additive="base">
                                        <p:cTn id="21" dur="500" fill="hold"/>
                                        <p:tgtEl>
                                          <p:spTgt spid="2560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56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5604"/>
                                        </p:tgtEl>
                                        <p:attrNameLst>
                                          <p:attrName>style.visibility</p:attrName>
                                        </p:attrNameLst>
                                      </p:cBhvr>
                                      <p:to>
                                        <p:strVal val="visible"/>
                                      </p:to>
                                    </p:set>
                                    <p:animEffect transition="in" filter="blinds(horizontal)">
                                      <p:cBhvr>
                                        <p:cTn id="2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B2162147-0F0F-47C1-B8D5-8D6CBF026A20}"/>
              </a:ext>
            </a:extLst>
          </p:cNvPr>
          <p:cNvSpPr>
            <a:spLocks noGrp="1" noChangeArrowheads="1"/>
          </p:cNvSpPr>
          <p:nvPr>
            <p:ph type="title"/>
          </p:nvPr>
        </p:nvSpPr>
        <p:spPr>
          <a:xfrm>
            <a:off x="685800" y="838200"/>
            <a:ext cx="7772400" cy="692150"/>
          </a:xfrm>
        </p:spPr>
        <p:txBody>
          <a:bodyPr/>
          <a:lstStyle/>
          <a:p>
            <a:pPr eaLnBrk="1" hangingPunct="1"/>
            <a:r>
              <a:rPr lang="en-US" altLang="zh-TW">
                <a:ea typeface="新細明體" panose="02020500000000000000" pitchFamily="18" charset="-120"/>
              </a:rPr>
              <a:t>Bus Lines</a:t>
            </a:r>
          </a:p>
        </p:txBody>
      </p:sp>
      <p:sp>
        <p:nvSpPr>
          <p:cNvPr id="102403" name="Rectangle 3">
            <a:extLst>
              <a:ext uri="{FF2B5EF4-FFF2-40B4-BE49-F238E27FC236}">
                <a16:creationId xmlns:a16="http://schemas.microsoft.com/office/drawing/2014/main" id="{6EC02045-3C91-4E9D-9C79-B7E88F466CA1}"/>
              </a:ext>
            </a:extLst>
          </p:cNvPr>
          <p:cNvSpPr>
            <a:spLocks noGrp="1" noChangeArrowheads="1"/>
          </p:cNvSpPr>
          <p:nvPr>
            <p:ph type="body" idx="1"/>
          </p:nvPr>
        </p:nvSpPr>
        <p:spPr>
          <a:xfrm>
            <a:off x="685800" y="1600200"/>
            <a:ext cx="7772400" cy="4495800"/>
          </a:xfrm>
        </p:spPr>
        <p:txBody>
          <a:bodyPr/>
          <a:lstStyle/>
          <a:p>
            <a:pPr eaLnBrk="1" hangingPunct="1"/>
            <a:r>
              <a:rPr lang="en-US" altLang="zh-TW">
                <a:ea typeface="新細明體" panose="02020500000000000000" pitchFamily="18" charset="-120"/>
              </a:rPr>
              <a:t>Bus line is a physical wiring that </a:t>
            </a:r>
            <a:r>
              <a:rPr lang="en-US" altLang="zh-TW" u="sng">
                <a:ea typeface="新細明體" panose="02020500000000000000" pitchFamily="18" charset="-120"/>
              </a:rPr>
              <a:t>connects</a:t>
            </a:r>
            <a:r>
              <a:rPr lang="en-US" altLang="zh-TW">
                <a:ea typeface="新細明體" panose="02020500000000000000" pitchFamily="18" charset="-120"/>
              </a:rPr>
              <a:t> the components of the computer system on the motherboard.</a:t>
            </a:r>
          </a:p>
          <a:p>
            <a:pPr eaLnBrk="1" hangingPunct="1"/>
            <a:endParaRPr lang="zh-TW" altLang="en-US">
              <a:ea typeface="新細明體" panose="02020500000000000000" pitchFamily="18" charset="-12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40CD848-4055-4A1A-9D3B-5F64869B3B6A}"/>
              </a:ext>
            </a:extLst>
          </p:cNvPr>
          <p:cNvSpPr>
            <a:spLocks noGrp="1" noChangeArrowheads="1"/>
          </p:cNvSpPr>
          <p:nvPr>
            <p:ph type="title"/>
          </p:nvPr>
        </p:nvSpPr>
        <p:spPr>
          <a:xfrm>
            <a:off x="685800" y="762000"/>
            <a:ext cx="7772400" cy="844550"/>
          </a:xfrm>
        </p:spPr>
        <p:txBody>
          <a:bodyPr/>
          <a:lstStyle/>
          <a:p>
            <a:pPr eaLnBrk="1" hangingPunct="1"/>
            <a:r>
              <a:rPr lang="en-US" altLang="zh-TW">
                <a:ea typeface="新細明體" panose="02020500000000000000" pitchFamily="18" charset="-120"/>
              </a:rPr>
              <a:t>Bus Width</a:t>
            </a:r>
          </a:p>
        </p:txBody>
      </p:sp>
      <p:sp>
        <p:nvSpPr>
          <p:cNvPr id="103427" name="Rectangle 3">
            <a:extLst>
              <a:ext uri="{FF2B5EF4-FFF2-40B4-BE49-F238E27FC236}">
                <a16:creationId xmlns:a16="http://schemas.microsoft.com/office/drawing/2014/main" id="{0C6BFAD9-96C5-40B0-9ECC-A4C5238A0D46}"/>
              </a:ext>
            </a:extLst>
          </p:cNvPr>
          <p:cNvSpPr>
            <a:spLocks noGrp="1" noChangeArrowheads="1"/>
          </p:cNvSpPr>
          <p:nvPr>
            <p:ph type="body" idx="1"/>
          </p:nvPr>
        </p:nvSpPr>
        <p:spPr>
          <a:xfrm>
            <a:off x="685800" y="1752600"/>
            <a:ext cx="7772400" cy="4343400"/>
          </a:xfrm>
        </p:spPr>
        <p:txBody>
          <a:bodyPr/>
          <a:lstStyle/>
          <a:p>
            <a:pPr eaLnBrk="1" hangingPunct="1"/>
            <a:r>
              <a:rPr lang="en-US" altLang="zh-TW">
                <a:ea typeface="新細明體" panose="02020500000000000000" pitchFamily="18" charset="-120"/>
              </a:rPr>
              <a:t>It is the </a:t>
            </a:r>
            <a:r>
              <a:rPr lang="en-US" altLang="zh-TW" u="sng">
                <a:ea typeface="新細明體" panose="02020500000000000000" pitchFamily="18" charset="-120"/>
              </a:rPr>
              <a:t>size of the bus lines</a:t>
            </a:r>
            <a:r>
              <a:rPr lang="en-US" altLang="zh-TW">
                <a:ea typeface="新細明體" panose="02020500000000000000" pitchFamily="18" charset="-120"/>
              </a:rPr>
              <a:t>.</a:t>
            </a:r>
          </a:p>
          <a:p>
            <a:pPr eaLnBrk="1" hangingPunct="1"/>
            <a:r>
              <a:rPr lang="en-US" altLang="zh-TW">
                <a:ea typeface="新細明體" panose="02020500000000000000" pitchFamily="18" charset="-120"/>
              </a:rPr>
              <a:t>It determines the </a:t>
            </a:r>
            <a:r>
              <a:rPr lang="en-US" altLang="zh-TW" u="sng">
                <a:ea typeface="新細明體" panose="02020500000000000000" pitchFamily="18" charset="-120"/>
              </a:rPr>
              <a:t>number of bits that the computer can transmit at one time</a:t>
            </a:r>
            <a:r>
              <a:rPr lang="en-US" altLang="zh-TW">
                <a:ea typeface="新細明體" panose="02020500000000000000" pitchFamily="18" charset="-120"/>
              </a:rPr>
              <a:t> (say, one clock cycle).</a:t>
            </a:r>
          </a:p>
          <a:p>
            <a:pPr lvl="1" eaLnBrk="1" hangingPunct="1"/>
            <a:r>
              <a:rPr lang="en-US" altLang="zh-TW">
                <a:ea typeface="新細明體" panose="02020500000000000000" pitchFamily="18" charset="-120"/>
              </a:rPr>
              <a:t>eg: a 32-bit bus can transmit 32 bits at a time.</a:t>
            </a:r>
          </a:p>
          <a:p>
            <a:pPr lvl="1" eaLnBrk="1" hangingPunct="1"/>
            <a:r>
              <a:rPr lang="en-US" altLang="zh-TW">
                <a:ea typeface="新細明體" panose="02020500000000000000" pitchFamily="18" charset="-120"/>
              </a:rPr>
              <a:t>the </a:t>
            </a:r>
            <a:r>
              <a:rPr lang="en-US" altLang="zh-TW" u="sng">
                <a:ea typeface="新細明體" panose="02020500000000000000" pitchFamily="18" charset="-120"/>
              </a:rPr>
              <a:t>larger the bus width</a:t>
            </a:r>
            <a:r>
              <a:rPr lang="en-US" altLang="zh-TW">
                <a:ea typeface="新細明體" panose="02020500000000000000" pitchFamily="18" charset="-120"/>
              </a:rPr>
              <a:t>, the </a:t>
            </a:r>
            <a:r>
              <a:rPr lang="en-US" altLang="zh-TW" u="sng">
                <a:ea typeface="新細明體" panose="02020500000000000000" pitchFamily="18" charset="-120"/>
              </a:rPr>
              <a:t>faster the transmission</a:t>
            </a:r>
            <a:r>
              <a:rPr lang="en-US" altLang="zh-TW">
                <a:ea typeface="新細明體" panose="02020500000000000000" pitchFamily="18" charset="-120"/>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5E3A7ECE-3F42-4756-A924-90CF82FC14E9}"/>
              </a:ext>
            </a:extLst>
          </p:cNvPr>
          <p:cNvSpPr>
            <a:spLocks noGrp="1" noChangeArrowheads="1"/>
          </p:cNvSpPr>
          <p:nvPr>
            <p:ph type="title"/>
          </p:nvPr>
        </p:nvSpPr>
        <p:spPr>
          <a:xfrm>
            <a:off x="685800" y="762000"/>
            <a:ext cx="7772400" cy="768350"/>
          </a:xfrm>
        </p:spPr>
        <p:txBody>
          <a:bodyPr/>
          <a:lstStyle/>
          <a:p>
            <a:pPr eaLnBrk="1" hangingPunct="1"/>
            <a:r>
              <a:rPr lang="en-US" altLang="zh-TW">
                <a:ea typeface="新細明體" panose="02020500000000000000" pitchFamily="18" charset="-120"/>
              </a:rPr>
              <a:t>Examples of Peripheral Bus</a:t>
            </a:r>
          </a:p>
        </p:txBody>
      </p:sp>
      <p:sp>
        <p:nvSpPr>
          <p:cNvPr id="104451" name="Rectangle 3">
            <a:extLst>
              <a:ext uri="{FF2B5EF4-FFF2-40B4-BE49-F238E27FC236}">
                <a16:creationId xmlns:a16="http://schemas.microsoft.com/office/drawing/2014/main" id="{C8D14FA9-A59D-45A9-A9D3-70E8DDC5B98B}"/>
              </a:ext>
            </a:extLst>
          </p:cNvPr>
          <p:cNvSpPr>
            <a:spLocks noGrp="1" noChangeArrowheads="1"/>
          </p:cNvSpPr>
          <p:nvPr>
            <p:ph type="body" idx="1"/>
          </p:nvPr>
        </p:nvSpPr>
        <p:spPr>
          <a:xfrm>
            <a:off x="685800" y="1600200"/>
            <a:ext cx="7772400" cy="4876800"/>
          </a:xfrm>
        </p:spPr>
        <p:txBody>
          <a:bodyPr/>
          <a:lstStyle/>
          <a:p>
            <a:pPr eaLnBrk="1" hangingPunct="1"/>
            <a:r>
              <a:rPr lang="en-US" altLang="zh-TW">
                <a:ea typeface="新細明體" panose="02020500000000000000" pitchFamily="18" charset="-120"/>
              </a:rPr>
              <a:t>ISA Bus</a:t>
            </a:r>
          </a:p>
          <a:p>
            <a:pPr lvl="1" eaLnBrk="1" hangingPunct="1"/>
            <a:r>
              <a:rPr lang="en-US" altLang="zh-TW">
                <a:ea typeface="新細明體" panose="02020500000000000000" pitchFamily="18" charset="-120"/>
              </a:rPr>
              <a:t>Old sound card</a:t>
            </a:r>
          </a:p>
          <a:p>
            <a:pPr lvl="1" eaLnBrk="1" hangingPunct="1"/>
            <a:r>
              <a:rPr lang="en-US" altLang="zh-TW">
                <a:ea typeface="新細明體" panose="02020500000000000000" pitchFamily="18" charset="-120"/>
              </a:rPr>
              <a:t>Faded out already</a:t>
            </a:r>
          </a:p>
          <a:p>
            <a:pPr eaLnBrk="1" hangingPunct="1"/>
            <a:r>
              <a:rPr lang="en-US" altLang="zh-TW">
                <a:ea typeface="新細明體" panose="02020500000000000000" pitchFamily="18" charset="-120"/>
              </a:rPr>
              <a:t>PCI Bus</a:t>
            </a:r>
          </a:p>
          <a:p>
            <a:pPr lvl="1" eaLnBrk="1" hangingPunct="1"/>
            <a:r>
              <a:rPr lang="en-US" altLang="zh-TW">
                <a:ea typeface="新細明體" panose="02020500000000000000" pitchFamily="18" charset="-120"/>
              </a:rPr>
              <a:t>For most of the interface card like</a:t>
            </a:r>
          </a:p>
          <a:p>
            <a:pPr lvl="2" eaLnBrk="1" hangingPunct="1"/>
            <a:r>
              <a:rPr lang="en-US" altLang="zh-TW">
                <a:ea typeface="新細明體" panose="02020500000000000000" pitchFamily="18" charset="-120"/>
              </a:rPr>
              <a:t>LAN Card</a:t>
            </a:r>
          </a:p>
          <a:p>
            <a:pPr lvl="2" eaLnBrk="1" hangingPunct="1"/>
            <a:r>
              <a:rPr lang="en-US" altLang="zh-TW">
                <a:ea typeface="新細明體" panose="02020500000000000000" pitchFamily="18" charset="-120"/>
              </a:rPr>
              <a:t>MODEM</a:t>
            </a:r>
          </a:p>
          <a:p>
            <a:pPr lvl="2" eaLnBrk="1" hangingPunct="1"/>
            <a:r>
              <a:rPr lang="en-US" altLang="zh-TW">
                <a:ea typeface="新細明體" panose="02020500000000000000" pitchFamily="18" charset="-120"/>
              </a:rPr>
              <a:t>Sound Card</a:t>
            </a:r>
          </a:p>
          <a:p>
            <a:pPr lvl="2" eaLnBrk="1" hangingPunct="1"/>
            <a:r>
              <a:rPr lang="en-US" altLang="zh-TW">
                <a:ea typeface="新細明體" panose="02020500000000000000" pitchFamily="18" charset="-120"/>
              </a:rPr>
              <a:t>Capture Card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BDBCA45-6A9F-4E17-968D-2668A6E2C0BB}"/>
              </a:ext>
            </a:extLst>
          </p:cNvPr>
          <p:cNvSpPr>
            <a:spLocks noGrp="1" noChangeArrowheads="1"/>
          </p:cNvSpPr>
          <p:nvPr>
            <p:ph type="title"/>
          </p:nvPr>
        </p:nvSpPr>
        <p:spPr>
          <a:xfrm>
            <a:off x="609600" y="381000"/>
            <a:ext cx="7772400" cy="603250"/>
          </a:xfrm>
        </p:spPr>
        <p:txBody>
          <a:bodyPr/>
          <a:lstStyle/>
          <a:p>
            <a:r>
              <a:rPr lang="en-US" altLang="en-US"/>
              <a:t>PCI</a:t>
            </a:r>
          </a:p>
        </p:txBody>
      </p:sp>
      <p:sp>
        <p:nvSpPr>
          <p:cNvPr id="105475" name="Rectangle 3">
            <a:extLst>
              <a:ext uri="{FF2B5EF4-FFF2-40B4-BE49-F238E27FC236}">
                <a16:creationId xmlns:a16="http://schemas.microsoft.com/office/drawing/2014/main" id="{A740B792-2E24-41F2-A0C3-83D41C9DAA1F}"/>
              </a:ext>
            </a:extLst>
          </p:cNvPr>
          <p:cNvSpPr>
            <a:spLocks noGrp="1" noChangeArrowheads="1"/>
          </p:cNvSpPr>
          <p:nvPr>
            <p:ph type="body" idx="1"/>
          </p:nvPr>
        </p:nvSpPr>
        <p:spPr>
          <a:xfrm>
            <a:off x="685800" y="1122363"/>
            <a:ext cx="7772400" cy="4592637"/>
          </a:xfrm>
        </p:spPr>
        <p:txBody>
          <a:bodyPr/>
          <a:lstStyle/>
          <a:p>
            <a:pPr>
              <a:lnSpc>
                <a:spcPct val="85000"/>
              </a:lnSpc>
            </a:pPr>
            <a:r>
              <a:rPr lang="en-US" altLang="en-US" sz="2800"/>
              <a:t>Peripheral Component Interconnect (PCI)</a:t>
            </a:r>
          </a:p>
          <a:p>
            <a:pPr>
              <a:lnSpc>
                <a:spcPct val="85000"/>
              </a:lnSpc>
            </a:pPr>
            <a:r>
              <a:rPr lang="en-US" altLang="en-US" sz="2800"/>
              <a:t>Intel introduced the PCI bus structure pretty much at the same time it introduced the Pentium.  </a:t>
            </a:r>
          </a:p>
          <a:p>
            <a:pPr lvl="1">
              <a:lnSpc>
                <a:spcPct val="85000"/>
              </a:lnSpc>
            </a:pPr>
            <a:r>
              <a:rPr lang="en-US" altLang="en-US" sz="2400"/>
              <a:t>Like the VESA bus, it interfaces with the Northbridge so it is fast.  </a:t>
            </a:r>
          </a:p>
          <a:p>
            <a:pPr lvl="1">
              <a:lnSpc>
                <a:spcPct val="85000"/>
              </a:lnSpc>
            </a:pPr>
            <a:r>
              <a:rPr lang="en-US" altLang="en-US" sz="2400"/>
              <a:t>It is also self-configuring. </a:t>
            </a:r>
          </a:p>
          <a:p>
            <a:pPr lvl="1">
              <a:lnSpc>
                <a:spcPct val="85000"/>
              </a:lnSpc>
            </a:pPr>
            <a:r>
              <a:rPr lang="en-US" altLang="en-US" sz="2400"/>
              <a:t>It allows for bus mastering. </a:t>
            </a:r>
          </a:p>
          <a:p>
            <a:pPr lvl="1">
              <a:lnSpc>
                <a:spcPct val="85000"/>
              </a:lnSpc>
            </a:pPr>
            <a:r>
              <a:rPr lang="en-US" altLang="en-US" sz="2400"/>
              <a:t>It was effectively free (provided automatically by Intel). </a:t>
            </a:r>
          </a:p>
          <a:p>
            <a:pPr lvl="1">
              <a:lnSpc>
                <a:spcPct val="85000"/>
              </a:lnSpc>
            </a:pPr>
            <a:r>
              <a:rPr lang="en-US" altLang="en-US" sz="2400"/>
              <a:t>It allowed data bursting. </a:t>
            </a:r>
          </a:p>
          <a:p>
            <a:pPr lvl="1">
              <a:lnSpc>
                <a:spcPct val="85000"/>
              </a:lnSpc>
            </a:pPr>
            <a:r>
              <a:rPr lang="en-US" altLang="en-US" sz="2400"/>
              <a:t>It was scalable. </a:t>
            </a:r>
          </a:p>
          <a:p>
            <a:pPr lvl="1">
              <a:lnSpc>
                <a:spcPct val="85000"/>
              </a:lnSpc>
            </a:pPr>
            <a:r>
              <a:rPr lang="en-US" altLang="en-US" sz="2400"/>
              <a:t>While introduced by Intel, it works with other processors including Machintosh.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Date Placeholder 3">
            <a:extLst>
              <a:ext uri="{FF2B5EF4-FFF2-40B4-BE49-F238E27FC236}">
                <a16:creationId xmlns:a16="http://schemas.microsoft.com/office/drawing/2014/main" id="{AAEA2EFF-0274-4575-8B62-1585C4DB0E3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t>CSC 370 (Blum)</a:t>
            </a:r>
          </a:p>
        </p:txBody>
      </p:sp>
      <p:sp>
        <p:nvSpPr>
          <p:cNvPr id="106499" name="Slide Number Placeholder 5">
            <a:extLst>
              <a:ext uri="{FF2B5EF4-FFF2-40B4-BE49-F238E27FC236}">
                <a16:creationId xmlns:a16="http://schemas.microsoft.com/office/drawing/2014/main" id="{7CA888DD-E3B7-4B62-A0D0-A27477143F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17EC728-D0E0-43FE-B446-52C8A0E6A704}" type="slidenum">
              <a:rPr lang="en-US" altLang="en-US" sz="1400" smtClean="0"/>
              <a:pPr>
                <a:spcBef>
                  <a:spcPct val="0"/>
                </a:spcBef>
                <a:buFontTx/>
                <a:buNone/>
              </a:pPr>
              <a:t>67</a:t>
            </a:fld>
            <a:endParaRPr lang="en-US" altLang="en-US" sz="1400"/>
          </a:p>
        </p:txBody>
      </p:sp>
      <p:sp>
        <p:nvSpPr>
          <p:cNvPr id="106500" name="Rectangle 1026">
            <a:extLst>
              <a:ext uri="{FF2B5EF4-FFF2-40B4-BE49-F238E27FC236}">
                <a16:creationId xmlns:a16="http://schemas.microsoft.com/office/drawing/2014/main" id="{5D0557BB-641B-486F-88C9-EA3C7C084C77}"/>
              </a:ext>
            </a:extLst>
          </p:cNvPr>
          <p:cNvSpPr>
            <a:spLocks noGrp="1" noChangeArrowheads="1"/>
          </p:cNvSpPr>
          <p:nvPr>
            <p:ph type="title"/>
          </p:nvPr>
        </p:nvSpPr>
        <p:spPr/>
        <p:txBody>
          <a:bodyPr/>
          <a:lstStyle/>
          <a:p>
            <a:r>
              <a:rPr lang="en-US" altLang="en-US"/>
              <a:t>Bus Comparison Table</a:t>
            </a:r>
          </a:p>
        </p:txBody>
      </p:sp>
      <p:pic>
        <p:nvPicPr>
          <p:cNvPr id="106501" name="Picture 1027">
            <a:extLst>
              <a:ext uri="{FF2B5EF4-FFF2-40B4-BE49-F238E27FC236}">
                <a16:creationId xmlns:a16="http://schemas.microsoft.com/office/drawing/2014/main" id="{3AAFBACC-E8CB-4CF3-9E99-D3B893CAAE34}"/>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12746" t="55556" r="39215" b="9259"/>
          <a:stretch>
            <a:fillRect/>
          </a:stretch>
        </p:blipFill>
        <p:spPr>
          <a:xfrm>
            <a:off x="381000" y="2057400"/>
            <a:ext cx="8305800" cy="3219450"/>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26">
            <a:extLst>
              <a:ext uri="{FF2B5EF4-FFF2-40B4-BE49-F238E27FC236}">
                <a16:creationId xmlns:a16="http://schemas.microsoft.com/office/drawing/2014/main" id="{6ECD43B7-CBEA-467E-BD0F-74133D1C05C7}"/>
              </a:ext>
            </a:extLst>
          </p:cNvPr>
          <p:cNvSpPr>
            <a:spLocks noGrp="1" noChangeArrowheads="1"/>
          </p:cNvSpPr>
          <p:nvPr>
            <p:ph type="title"/>
          </p:nvPr>
        </p:nvSpPr>
        <p:spPr/>
        <p:txBody>
          <a:bodyPr/>
          <a:lstStyle/>
          <a:p>
            <a:r>
              <a:rPr lang="en-US" altLang="en-US"/>
              <a:t>PCI Card Connectors</a:t>
            </a:r>
          </a:p>
        </p:txBody>
      </p:sp>
      <p:pic>
        <p:nvPicPr>
          <p:cNvPr id="107523" name="Picture 1030">
            <a:extLst>
              <a:ext uri="{FF2B5EF4-FFF2-40B4-BE49-F238E27FC236}">
                <a16:creationId xmlns:a16="http://schemas.microsoft.com/office/drawing/2014/main" id="{5F618DE7-340C-4BF8-B629-5D4AF841D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77240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 Box 1031">
            <a:extLst>
              <a:ext uri="{FF2B5EF4-FFF2-40B4-BE49-F238E27FC236}">
                <a16:creationId xmlns:a16="http://schemas.microsoft.com/office/drawing/2014/main" id="{69569F96-CC88-4DED-A4BB-B401DF4266AF}"/>
              </a:ext>
            </a:extLst>
          </p:cNvPr>
          <p:cNvSpPr txBox="1">
            <a:spLocks noChangeArrowheads="1"/>
          </p:cNvSpPr>
          <p:nvPr/>
        </p:nvSpPr>
        <p:spPr bwMode="auto">
          <a:xfrm>
            <a:off x="533400" y="5410200"/>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1800"/>
              <a:t>A PCI card has 47 pins with no bus mastering and has 49 pins with bus mastering.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3804A5D-824C-4E34-8FB9-DA70350D8FBA}"/>
              </a:ext>
            </a:extLst>
          </p:cNvPr>
          <p:cNvSpPr>
            <a:spLocks noGrp="1" noChangeArrowheads="1"/>
          </p:cNvSpPr>
          <p:nvPr>
            <p:ph type="title"/>
          </p:nvPr>
        </p:nvSpPr>
        <p:spPr/>
        <p:txBody>
          <a:bodyPr/>
          <a:lstStyle/>
          <a:p>
            <a:r>
              <a:rPr lang="en-US" altLang="en-US"/>
              <a:t>PCI Slots</a:t>
            </a:r>
          </a:p>
        </p:txBody>
      </p:sp>
      <p:pic>
        <p:nvPicPr>
          <p:cNvPr id="108547" name="Picture 4">
            <a:extLst>
              <a:ext uri="{FF2B5EF4-FFF2-40B4-BE49-F238E27FC236}">
                <a16:creationId xmlns:a16="http://schemas.microsoft.com/office/drawing/2014/main" id="{5C403FE5-C6D9-449E-B299-CE75CD0F5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0463E66-262D-43D0-AD85-92E519A9887E}"/>
              </a:ext>
            </a:extLst>
          </p:cNvPr>
          <p:cNvSpPr>
            <a:spLocks noGrp="1" noChangeArrowheads="1"/>
          </p:cNvSpPr>
          <p:nvPr>
            <p:ph type="title"/>
          </p:nvPr>
        </p:nvSpPr>
        <p:spPr>
          <a:xfrm>
            <a:off x="685800" y="762000"/>
            <a:ext cx="7772400" cy="768350"/>
          </a:xfrm>
        </p:spPr>
        <p:txBody>
          <a:bodyPr/>
          <a:lstStyle/>
          <a:p>
            <a:pPr eaLnBrk="1" hangingPunct="1"/>
            <a:r>
              <a:rPr lang="en-US" altLang="zh-TW">
                <a:ea typeface="新細明體" panose="02020500000000000000" pitchFamily="18" charset="-120"/>
              </a:rPr>
              <a:t>Main Memory</a:t>
            </a:r>
          </a:p>
        </p:txBody>
      </p:sp>
      <p:sp>
        <p:nvSpPr>
          <p:cNvPr id="12291" name="Rectangle 3">
            <a:extLst>
              <a:ext uri="{FF2B5EF4-FFF2-40B4-BE49-F238E27FC236}">
                <a16:creationId xmlns:a16="http://schemas.microsoft.com/office/drawing/2014/main" id="{6B819643-3593-4E4B-86CC-35E0336B02CF}"/>
              </a:ext>
            </a:extLst>
          </p:cNvPr>
          <p:cNvSpPr>
            <a:spLocks noGrp="1" noChangeArrowheads="1"/>
          </p:cNvSpPr>
          <p:nvPr>
            <p:ph type="body" idx="1"/>
          </p:nvPr>
        </p:nvSpPr>
        <p:spPr>
          <a:xfrm>
            <a:off x="381000" y="1524000"/>
            <a:ext cx="8534400" cy="4572000"/>
          </a:xfrm>
        </p:spPr>
        <p:txBody>
          <a:bodyPr/>
          <a:lstStyle/>
          <a:p>
            <a:pPr eaLnBrk="1" hangingPunct="1"/>
            <a:r>
              <a:rPr lang="en-US" altLang="zh-TW">
                <a:ea typeface="新細明體" panose="02020500000000000000" pitchFamily="18" charset="-120"/>
              </a:rPr>
              <a:t>Storage media installed on the motherboard</a:t>
            </a:r>
          </a:p>
          <a:p>
            <a:pPr lvl="1" eaLnBrk="1" hangingPunct="1"/>
            <a:r>
              <a:rPr lang="en-US" altLang="zh-TW" u="sng">
                <a:ea typeface="新細明體" panose="02020500000000000000" pitchFamily="18" charset="-120"/>
              </a:rPr>
              <a:t>store data and instruction to be executed by the CPU</a:t>
            </a:r>
            <a:endParaRPr lang="en-US" altLang="zh-TW">
              <a:ea typeface="新細明體" panose="02020500000000000000" pitchFamily="18" charset="-120"/>
            </a:endParaRPr>
          </a:p>
          <a:p>
            <a:pPr eaLnBrk="1" hangingPunct="1"/>
            <a:r>
              <a:rPr lang="en-US" altLang="zh-TW">
                <a:ea typeface="新細明體" panose="02020500000000000000" pitchFamily="18" charset="-120"/>
              </a:rPr>
              <a:t>Main memory is classified into</a:t>
            </a:r>
          </a:p>
          <a:p>
            <a:pPr lvl="1" eaLnBrk="1" hangingPunct="1"/>
            <a:r>
              <a:rPr lang="en-US" altLang="zh-TW">
                <a:ea typeface="新細明體" panose="02020500000000000000" pitchFamily="18" charset="-120"/>
              </a:rPr>
              <a:t>RAM</a:t>
            </a:r>
          </a:p>
          <a:p>
            <a:pPr lvl="1" eaLnBrk="1" hangingPunct="1"/>
            <a:r>
              <a:rPr lang="en-US" altLang="zh-TW">
                <a:ea typeface="新細明體" panose="02020500000000000000" pitchFamily="18" charset="-120"/>
              </a:rPr>
              <a:t>ROM</a:t>
            </a:r>
          </a:p>
          <a:p>
            <a:pPr lvl="1" eaLnBrk="1" hangingPunct="1"/>
            <a:r>
              <a:rPr lang="en-US" altLang="zh-TW">
                <a:ea typeface="新細明體" panose="02020500000000000000" pitchFamily="18" charset="-120"/>
              </a:rPr>
              <a:t>CMOS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0EFA55C9-E1D9-46B7-A020-0A1778659BE8}"/>
              </a:ext>
            </a:extLst>
          </p:cNvPr>
          <p:cNvSpPr>
            <a:spLocks noGrp="1" noChangeArrowheads="1"/>
          </p:cNvSpPr>
          <p:nvPr>
            <p:ph type="title"/>
          </p:nvPr>
        </p:nvSpPr>
        <p:spPr>
          <a:xfrm>
            <a:off x="685800" y="457200"/>
            <a:ext cx="7772400" cy="609600"/>
          </a:xfrm>
        </p:spPr>
        <p:txBody>
          <a:bodyPr/>
          <a:lstStyle/>
          <a:p>
            <a:r>
              <a:rPr lang="en-US" altLang="en-US"/>
              <a:t>Putting a card in</a:t>
            </a:r>
          </a:p>
        </p:txBody>
      </p:sp>
      <p:sp>
        <p:nvSpPr>
          <p:cNvPr id="109571" name="Rectangle 3">
            <a:extLst>
              <a:ext uri="{FF2B5EF4-FFF2-40B4-BE49-F238E27FC236}">
                <a16:creationId xmlns:a16="http://schemas.microsoft.com/office/drawing/2014/main" id="{E9E97CFF-6454-41FE-9320-5E7BA77035B6}"/>
              </a:ext>
            </a:extLst>
          </p:cNvPr>
          <p:cNvSpPr>
            <a:spLocks noGrp="1" noChangeArrowheads="1"/>
          </p:cNvSpPr>
          <p:nvPr>
            <p:ph type="body" idx="1"/>
          </p:nvPr>
        </p:nvSpPr>
        <p:spPr>
          <a:xfrm>
            <a:off x="685800" y="1192213"/>
            <a:ext cx="8001000" cy="4598987"/>
          </a:xfrm>
        </p:spPr>
        <p:txBody>
          <a:bodyPr/>
          <a:lstStyle/>
          <a:p>
            <a:pPr>
              <a:lnSpc>
                <a:spcPct val="85000"/>
              </a:lnSpc>
            </a:pPr>
            <a:r>
              <a:rPr lang="en-US" altLang="en-US" sz="2800"/>
              <a:t>Keep the card in its anti-static bag until you are ready to insert it. </a:t>
            </a:r>
          </a:p>
          <a:p>
            <a:pPr>
              <a:lnSpc>
                <a:spcPct val="85000"/>
              </a:lnSpc>
            </a:pPr>
            <a:r>
              <a:rPr lang="en-US" altLang="en-US" sz="2800"/>
              <a:t>Turn off and unplug the PC. </a:t>
            </a:r>
          </a:p>
          <a:p>
            <a:pPr>
              <a:lnSpc>
                <a:spcPct val="85000"/>
              </a:lnSpc>
            </a:pPr>
            <a:r>
              <a:rPr lang="en-US" altLang="en-US" sz="2800"/>
              <a:t>If you don’t have a wrist strap to protect against electrostatic discharge (ESD) then after removing the card from the bag touch the PC’s power supply. The smallest shock could ruin the card or the motherboard. </a:t>
            </a:r>
          </a:p>
          <a:p>
            <a:pPr>
              <a:lnSpc>
                <a:spcPct val="85000"/>
              </a:lnSpc>
            </a:pPr>
            <a:r>
              <a:rPr lang="en-US" altLang="en-US" sz="2800"/>
              <a:t>Insert the card straight in or at most a slight angle. </a:t>
            </a:r>
          </a:p>
          <a:p>
            <a:pPr>
              <a:lnSpc>
                <a:spcPct val="85000"/>
              </a:lnSpc>
            </a:pPr>
            <a:r>
              <a:rPr lang="en-US" altLang="en-US" sz="2800"/>
              <a:t>Screw the card to the box with a connection screw – it keeps the card in place and can help ground it.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F7E49798-E5DC-468D-863C-BB309FE1F6F7}"/>
              </a:ext>
            </a:extLst>
          </p:cNvPr>
          <p:cNvSpPr>
            <a:spLocks noGrp="1" noChangeArrowheads="1"/>
          </p:cNvSpPr>
          <p:nvPr>
            <p:ph type="title"/>
          </p:nvPr>
        </p:nvSpPr>
        <p:spPr/>
        <p:txBody>
          <a:bodyPr/>
          <a:lstStyle/>
          <a:p>
            <a:r>
              <a:rPr lang="en-US" altLang="en-US"/>
              <a:t>Putting a card in (Cont.)</a:t>
            </a:r>
          </a:p>
        </p:txBody>
      </p:sp>
      <p:sp>
        <p:nvSpPr>
          <p:cNvPr id="110595" name="Rectangle 3">
            <a:extLst>
              <a:ext uri="{FF2B5EF4-FFF2-40B4-BE49-F238E27FC236}">
                <a16:creationId xmlns:a16="http://schemas.microsoft.com/office/drawing/2014/main" id="{EB42B6ED-45A2-4E55-ADCB-2C27D495BEE5}"/>
              </a:ext>
            </a:extLst>
          </p:cNvPr>
          <p:cNvSpPr>
            <a:spLocks noGrp="1" noChangeArrowheads="1"/>
          </p:cNvSpPr>
          <p:nvPr>
            <p:ph type="body" idx="1"/>
          </p:nvPr>
        </p:nvSpPr>
        <p:spPr/>
        <p:txBody>
          <a:bodyPr/>
          <a:lstStyle/>
          <a:p>
            <a:r>
              <a:rPr lang="en-US" altLang="en-US" sz="2800"/>
              <a:t>Close the computer, plug it in and start. </a:t>
            </a:r>
          </a:p>
          <a:p>
            <a:r>
              <a:rPr lang="en-US" altLang="en-US" sz="2800"/>
              <a:t>You should get a message from the operating system that it has detected new hardware. </a:t>
            </a:r>
          </a:p>
          <a:p>
            <a:r>
              <a:rPr lang="en-US" altLang="en-US" sz="2800"/>
              <a:t>It will search for a driver and/or request that you insert a CD with the driver.</a:t>
            </a:r>
          </a:p>
          <a:p>
            <a:r>
              <a:rPr lang="en-US" altLang="en-US" sz="2800"/>
              <a:t>You may need to reboot depending on the device.</a:t>
            </a:r>
          </a:p>
          <a:p>
            <a:r>
              <a:rPr lang="en-US" altLang="en-US" sz="2800"/>
              <a:t>You should look for the new device in the device manager to make sure there are no conflicts.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4F86613D-FDF1-4901-8D07-8013446A589B}"/>
              </a:ext>
            </a:extLst>
          </p:cNvPr>
          <p:cNvSpPr>
            <a:spLocks noGrp="1" noChangeArrowheads="1"/>
          </p:cNvSpPr>
          <p:nvPr>
            <p:ph type="title"/>
          </p:nvPr>
        </p:nvSpPr>
        <p:spPr/>
        <p:txBody>
          <a:bodyPr/>
          <a:lstStyle/>
          <a:p>
            <a:r>
              <a:rPr lang="en-US" altLang="en-US"/>
              <a:t>Plug and Play</a:t>
            </a:r>
          </a:p>
        </p:txBody>
      </p:sp>
      <p:sp>
        <p:nvSpPr>
          <p:cNvPr id="111619" name="Rectangle 3">
            <a:extLst>
              <a:ext uri="{FF2B5EF4-FFF2-40B4-BE49-F238E27FC236}">
                <a16:creationId xmlns:a16="http://schemas.microsoft.com/office/drawing/2014/main" id="{4F9564E4-6F72-4602-8D8B-10B1DE6E68C2}"/>
              </a:ext>
            </a:extLst>
          </p:cNvPr>
          <p:cNvSpPr>
            <a:spLocks noGrp="1" noChangeArrowheads="1"/>
          </p:cNvSpPr>
          <p:nvPr>
            <p:ph type="body" idx="1"/>
          </p:nvPr>
        </p:nvSpPr>
        <p:spPr/>
        <p:txBody>
          <a:bodyPr/>
          <a:lstStyle/>
          <a:p>
            <a:pPr>
              <a:lnSpc>
                <a:spcPct val="90000"/>
              </a:lnSpc>
            </a:pPr>
            <a:r>
              <a:rPr lang="en-US" altLang="en-US" sz="2800"/>
              <a:t>Plug and Play (PnP) is a feature in which the system configures a device automatically rather than the user having to set jumpers and choose resources, etc. </a:t>
            </a:r>
          </a:p>
          <a:p>
            <a:pPr>
              <a:lnSpc>
                <a:spcPct val="90000"/>
              </a:lnSpc>
            </a:pPr>
            <a:r>
              <a:rPr lang="en-US" altLang="en-US" sz="2800"/>
              <a:t>For PnP one needs:</a:t>
            </a:r>
          </a:p>
          <a:p>
            <a:pPr lvl="1">
              <a:lnSpc>
                <a:spcPct val="90000"/>
              </a:lnSpc>
            </a:pPr>
            <a:r>
              <a:rPr lang="en-US" altLang="en-US" sz="2400"/>
              <a:t>A PnP BIOS</a:t>
            </a:r>
          </a:p>
          <a:p>
            <a:pPr lvl="1">
              <a:lnSpc>
                <a:spcPct val="90000"/>
              </a:lnSpc>
            </a:pPr>
            <a:r>
              <a:rPr lang="en-US" altLang="en-US" sz="2400"/>
              <a:t>A PnP operating system</a:t>
            </a:r>
          </a:p>
          <a:p>
            <a:pPr lvl="1">
              <a:lnSpc>
                <a:spcPct val="90000"/>
              </a:lnSpc>
            </a:pPr>
            <a:r>
              <a:rPr lang="en-US" altLang="en-US" sz="2400"/>
              <a:t>A PnP device</a:t>
            </a:r>
          </a:p>
          <a:p>
            <a:pPr lvl="2">
              <a:lnSpc>
                <a:spcPct val="90000"/>
              </a:lnSpc>
            </a:pPr>
            <a:r>
              <a:rPr lang="en-US" altLang="en-US" sz="2000"/>
              <a:t>All PCI devices are PnP</a:t>
            </a:r>
          </a:p>
          <a:p>
            <a:pPr lvl="2">
              <a:lnSpc>
                <a:spcPct val="90000"/>
              </a:lnSpc>
            </a:pPr>
            <a:r>
              <a:rPr lang="en-US" altLang="en-US" sz="2000"/>
              <a:t>A device which is not PnP is called a “legacy” device.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2BC22556-7D95-4055-A8BC-17A0DCA46B96}"/>
              </a:ext>
            </a:extLst>
          </p:cNvPr>
          <p:cNvSpPr>
            <a:spLocks noGrp="1" noChangeArrowheads="1"/>
          </p:cNvSpPr>
          <p:nvPr>
            <p:ph type="title"/>
          </p:nvPr>
        </p:nvSpPr>
        <p:spPr/>
        <p:txBody>
          <a:bodyPr/>
          <a:lstStyle/>
          <a:p>
            <a:r>
              <a:rPr lang="en-US" altLang="en-US"/>
              <a:t>How Plug and Play Works</a:t>
            </a:r>
          </a:p>
        </p:txBody>
      </p:sp>
      <p:sp>
        <p:nvSpPr>
          <p:cNvPr id="112643" name="Rectangle 3">
            <a:extLst>
              <a:ext uri="{FF2B5EF4-FFF2-40B4-BE49-F238E27FC236}">
                <a16:creationId xmlns:a16="http://schemas.microsoft.com/office/drawing/2014/main" id="{E007E6CC-E32A-44C2-BE0D-53811AA4E182}"/>
              </a:ext>
            </a:extLst>
          </p:cNvPr>
          <p:cNvSpPr>
            <a:spLocks noGrp="1" noChangeArrowheads="1"/>
          </p:cNvSpPr>
          <p:nvPr>
            <p:ph type="body" idx="1"/>
          </p:nvPr>
        </p:nvSpPr>
        <p:spPr/>
        <p:txBody>
          <a:bodyPr/>
          <a:lstStyle/>
          <a:p>
            <a:pPr>
              <a:lnSpc>
                <a:spcPct val="90000"/>
              </a:lnSpc>
            </a:pPr>
            <a:r>
              <a:rPr lang="en-US" altLang="en-US" sz="2800"/>
              <a:t>Initially the PnP devices are put on hold and resources are assigned to legacy devices. </a:t>
            </a:r>
          </a:p>
          <a:p>
            <a:pPr>
              <a:lnSpc>
                <a:spcPct val="90000"/>
              </a:lnSpc>
            </a:pPr>
            <a:r>
              <a:rPr lang="en-US" altLang="en-US" sz="2800"/>
              <a:t>Then the system starts querying the PnP devices about the resources each wants. </a:t>
            </a:r>
          </a:p>
          <a:p>
            <a:pPr>
              <a:lnSpc>
                <a:spcPct val="90000"/>
              </a:lnSpc>
            </a:pPr>
            <a:r>
              <a:rPr lang="en-US" altLang="en-US" sz="2800"/>
              <a:t>A PnP device will provide a list of resources it could use. </a:t>
            </a:r>
          </a:p>
          <a:p>
            <a:pPr lvl="1">
              <a:lnSpc>
                <a:spcPct val="90000"/>
              </a:lnSpc>
            </a:pPr>
            <a:r>
              <a:rPr lang="en-US" altLang="en-US" sz="2400"/>
              <a:t>For example, it would not specify IRQ 3 but rather specify that it could use IRQ 3 or IRQ 5 or IRQ 7. </a:t>
            </a:r>
          </a:p>
          <a:p>
            <a:pPr>
              <a:lnSpc>
                <a:spcPct val="90000"/>
              </a:lnSpc>
            </a:pPr>
            <a:r>
              <a:rPr lang="en-US" altLang="en-US" sz="2800"/>
              <a:t>A file with PnP information, called the Extended System Configuration Data (ESCD), is kept.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BAEA8DE9-9CB2-42CD-9B6E-1F653FC58A39}"/>
              </a:ext>
            </a:extLst>
          </p:cNvPr>
          <p:cNvSpPr>
            <a:spLocks noGrp="1" noChangeArrowheads="1"/>
          </p:cNvSpPr>
          <p:nvPr>
            <p:ph type="title"/>
          </p:nvPr>
        </p:nvSpPr>
        <p:spPr/>
        <p:txBody>
          <a:bodyPr/>
          <a:lstStyle/>
          <a:p>
            <a:r>
              <a:rPr lang="en-US" altLang="en-US"/>
              <a:t>AGP</a:t>
            </a:r>
          </a:p>
        </p:txBody>
      </p:sp>
      <p:sp>
        <p:nvSpPr>
          <p:cNvPr id="113667" name="Rectangle 3">
            <a:extLst>
              <a:ext uri="{FF2B5EF4-FFF2-40B4-BE49-F238E27FC236}">
                <a16:creationId xmlns:a16="http://schemas.microsoft.com/office/drawing/2014/main" id="{D80F1C3D-135E-49F5-8BEA-2958D3E31F34}"/>
              </a:ext>
            </a:extLst>
          </p:cNvPr>
          <p:cNvSpPr>
            <a:spLocks noGrp="1" noChangeArrowheads="1"/>
          </p:cNvSpPr>
          <p:nvPr>
            <p:ph type="body" idx="1"/>
          </p:nvPr>
        </p:nvSpPr>
        <p:spPr/>
        <p:txBody>
          <a:bodyPr/>
          <a:lstStyle/>
          <a:p>
            <a:r>
              <a:rPr lang="en-US" altLang="en-US"/>
              <a:t>Specification developed by Intel, even faster than PCI and more directly connected to the Northbridge is the AGP (Accelerated Graphics Port). </a:t>
            </a:r>
          </a:p>
          <a:p>
            <a:r>
              <a:rPr lang="en-US" altLang="en-US"/>
              <a:t>It is dedicated to graphics.  It will have its own slot to be used only for this purpose. </a:t>
            </a:r>
          </a:p>
        </p:txBody>
      </p:sp>
      <p:pic>
        <p:nvPicPr>
          <p:cNvPr id="113668" name="Picture 4">
            <a:extLst>
              <a:ext uri="{FF2B5EF4-FFF2-40B4-BE49-F238E27FC236}">
                <a16:creationId xmlns:a16="http://schemas.microsoft.com/office/drawing/2014/main" id="{4BCBC8D8-9ADD-437B-AC14-A9DB405C1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717" y="155276"/>
            <a:ext cx="22860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695DD2E2-FAFA-4343-8556-5C4CCEAF0313}"/>
              </a:ext>
            </a:extLst>
          </p:cNvPr>
          <p:cNvSpPr>
            <a:spLocks noGrp="1" noChangeArrowheads="1"/>
          </p:cNvSpPr>
          <p:nvPr>
            <p:ph type="title"/>
          </p:nvPr>
        </p:nvSpPr>
        <p:spPr>
          <a:xfrm>
            <a:off x="685800" y="762000"/>
            <a:ext cx="7772400" cy="768350"/>
          </a:xfrm>
        </p:spPr>
        <p:txBody>
          <a:bodyPr/>
          <a:lstStyle/>
          <a:p>
            <a:pPr eaLnBrk="1" hangingPunct="1"/>
            <a:r>
              <a:rPr lang="en-US" altLang="zh-TW">
                <a:ea typeface="新細明體" panose="02020500000000000000" pitchFamily="18" charset="-120"/>
              </a:rPr>
              <a:t>Examples of Peripheral Bus</a:t>
            </a:r>
          </a:p>
        </p:txBody>
      </p:sp>
      <p:sp>
        <p:nvSpPr>
          <p:cNvPr id="114691" name="Rectangle 3">
            <a:extLst>
              <a:ext uri="{FF2B5EF4-FFF2-40B4-BE49-F238E27FC236}">
                <a16:creationId xmlns:a16="http://schemas.microsoft.com/office/drawing/2014/main" id="{390A6E56-639D-4055-A149-58FA75FBC01F}"/>
              </a:ext>
            </a:extLst>
          </p:cNvPr>
          <p:cNvSpPr>
            <a:spLocks noGrp="1" noChangeArrowheads="1"/>
          </p:cNvSpPr>
          <p:nvPr>
            <p:ph type="body" idx="1"/>
          </p:nvPr>
        </p:nvSpPr>
        <p:spPr>
          <a:xfrm>
            <a:off x="685800" y="1600200"/>
            <a:ext cx="7772400" cy="4953000"/>
          </a:xfrm>
        </p:spPr>
        <p:txBody>
          <a:bodyPr/>
          <a:lstStyle/>
          <a:p>
            <a:pPr eaLnBrk="1" hangingPunct="1"/>
            <a:r>
              <a:rPr lang="en-US" altLang="zh-TW">
                <a:ea typeface="新細明體" panose="02020500000000000000" pitchFamily="18" charset="-120"/>
              </a:rPr>
              <a:t>AGP Bus</a:t>
            </a:r>
          </a:p>
          <a:p>
            <a:pPr lvl="1" eaLnBrk="1" hangingPunct="1"/>
            <a:r>
              <a:rPr lang="en-US" altLang="zh-TW">
                <a:ea typeface="新細明體" panose="02020500000000000000" pitchFamily="18" charset="-120"/>
              </a:rPr>
              <a:t>Designed for Display Card only</a:t>
            </a:r>
          </a:p>
          <a:p>
            <a:pPr eaLnBrk="1" hangingPunct="1"/>
            <a:endParaRPr lang="en-US" altLang="zh-TW">
              <a:ea typeface="新細明體" panose="02020500000000000000" pitchFamily="18" charset="-120"/>
            </a:endParaRPr>
          </a:p>
          <a:p>
            <a:pPr eaLnBrk="1" hangingPunct="1"/>
            <a:r>
              <a:rPr lang="en-US" altLang="zh-TW">
                <a:ea typeface="新細明體" panose="02020500000000000000" pitchFamily="18" charset="-120"/>
              </a:rPr>
              <a:t>USB Bus</a:t>
            </a:r>
          </a:p>
          <a:p>
            <a:pPr lvl="1" eaLnBrk="1" hangingPunct="1"/>
            <a:r>
              <a:rPr lang="en-US" altLang="zh-TW">
                <a:ea typeface="新細明體" panose="02020500000000000000" pitchFamily="18" charset="-120"/>
              </a:rPr>
              <a:t>For most of the peripheral</a:t>
            </a:r>
          </a:p>
          <a:p>
            <a:pPr lvl="2" eaLnBrk="1" hangingPunct="1"/>
            <a:r>
              <a:rPr lang="en-US" altLang="zh-TW">
                <a:ea typeface="新細明體" panose="02020500000000000000" pitchFamily="18" charset="-120"/>
              </a:rPr>
              <a:t>MP3 Player, Digital Camera</a:t>
            </a:r>
          </a:p>
          <a:p>
            <a:pPr lvl="2" eaLnBrk="1" hangingPunct="1"/>
            <a:r>
              <a:rPr lang="en-US" altLang="zh-TW">
                <a:ea typeface="新細明體" panose="02020500000000000000" pitchFamily="18" charset="-120"/>
              </a:rPr>
              <a:t>Keyboard, Mouse</a:t>
            </a:r>
          </a:p>
          <a:p>
            <a:pPr lvl="2" eaLnBrk="1" hangingPunct="1"/>
            <a:r>
              <a:rPr lang="en-US" altLang="zh-TW">
                <a:ea typeface="新細明體" panose="02020500000000000000" pitchFamily="18" charset="-120"/>
              </a:rPr>
              <a:t>Printer, Scanner</a:t>
            </a:r>
          </a:p>
          <a:p>
            <a:pPr lvl="2" eaLnBrk="1" hangingPunct="1"/>
            <a:r>
              <a:rPr lang="en-US" altLang="zh-TW">
                <a:ea typeface="新細明體" panose="02020500000000000000" pitchFamily="18" charset="-120"/>
              </a:rPr>
              <a:t>etc</a:t>
            </a:r>
          </a:p>
          <a:p>
            <a:pPr lvl="2" eaLnBrk="1" hangingPunct="1"/>
            <a:endParaRPr lang="zh-TW" altLang="en-US">
              <a:ea typeface="新細明體" panose="02020500000000000000" pitchFamily="18" charset="-12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8091DBAC-C100-4992-A54D-B8195F8A2487}"/>
              </a:ext>
            </a:extLst>
          </p:cNvPr>
          <p:cNvSpPr>
            <a:spLocks noGrp="1" noChangeArrowheads="1"/>
          </p:cNvSpPr>
          <p:nvPr>
            <p:ph type="title"/>
          </p:nvPr>
        </p:nvSpPr>
        <p:spPr>
          <a:xfrm>
            <a:off x="685800" y="319088"/>
            <a:ext cx="7772400" cy="650875"/>
          </a:xfrm>
        </p:spPr>
        <p:txBody>
          <a:bodyPr/>
          <a:lstStyle/>
          <a:p>
            <a:pPr eaLnBrk="1" hangingPunct="1"/>
            <a:r>
              <a:rPr lang="en-US" altLang="zh-TW">
                <a:ea typeface="新細明體" panose="02020500000000000000" pitchFamily="18" charset="-120"/>
              </a:rPr>
              <a:t>Ports and Interface Cards</a:t>
            </a:r>
          </a:p>
        </p:txBody>
      </p:sp>
      <p:sp>
        <p:nvSpPr>
          <p:cNvPr id="115715" name="Rectangle 3">
            <a:extLst>
              <a:ext uri="{FF2B5EF4-FFF2-40B4-BE49-F238E27FC236}">
                <a16:creationId xmlns:a16="http://schemas.microsoft.com/office/drawing/2014/main" id="{E0962E85-E2EE-4BCF-A2DE-978238C45F7F}"/>
              </a:ext>
            </a:extLst>
          </p:cNvPr>
          <p:cNvSpPr>
            <a:spLocks noGrp="1" noChangeArrowheads="1"/>
          </p:cNvSpPr>
          <p:nvPr>
            <p:ph type="body" idx="1"/>
          </p:nvPr>
        </p:nvSpPr>
        <p:spPr>
          <a:xfrm>
            <a:off x="685800" y="1163638"/>
            <a:ext cx="7772400" cy="4475162"/>
          </a:xfrm>
        </p:spPr>
        <p:txBody>
          <a:bodyPr/>
          <a:lstStyle/>
          <a:p>
            <a:pPr algn="just" eaLnBrk="1" hangingPunct="1">
              <a:lnSpc>
                <a:spcPct val="90000"/>
              </a:lnSpc>
            </a:pPr>
            <a:r>
              <a:rPr lang="en-US" altLang="zh-TW">
                <a:ea typeface="新細明體" panose="02020500000000000000" pitchFamily="18" charset="-120"/>
              </a:rPr>
              <a:t>The interface between peripheral devices and the CPU.</a:t>
            </a:r>
          </a:p>
          <a:p>
            <a:pPr algn="just" eaLnBrk="1" hangingPunct="1">
              <a:lnSpc>
                <a:spcPct val="90000"/>
              </a:lnSpc>
            </a:pPr>
            <a:r>
              <a:rPr lang="en-US" altLang="zh-TW">
                <a:ea typeface="新細明體" panose="02020500000000000000" pitchFamily="18" charset="-120"/>
              </a:rPr>
              <a:t>A port is built on the </a:t>
            </a:r>
            <a:r>
              <a:rPr lang="en-US" altLang="zh-TW" u="sng">
                <a:ea typeface="新細明體" panose="02020500000000000000" pitchFamily="18" charset="-120"/>
              </a:rPr>
              <a:t>motherboard</a:t>
            </a:r>
            <a:r>
              <a:rPr lang="en-US" altLang="zh-TW">
                <a:ea typeface="新細明體" panose="02020500000000000000" pitchFamily="18" charset="-120"/>
              </a:rPr>
              <a:t> while an interface card is inserted into </a:t>
            </a:r>
            <a:r>
              <a:rPr lang="en-US" altLang="zh-TW" u="sng">
                <a:ea typeface="新細明體" panose="02020500000000000000" pitchFamily="18" charset="-120"/>
              </a:rPr>
              <a:t>slots</a:t>
            </a:r>
            <a:r>
              <a:rPr lang="en-US" altLang="zh-TW">
                <a:ea typeface="新細明體" panose="02020500000000000000" pitchFamily="18" charset="-120"/>
              </a:rPr>
              <a:t> on the motherboard.</a:t>
            </a:r>
          </a:p>
          <a:p>
            <a:pPr algn="just" eaLnBrk="1" hangingPunct="1">
              <a:lnSpc>
                <a:spcPct val="90000"/>
              </a:lnSpc>
            </a:pPr>
            <a:r>
              <a:rPr lang="en-US" altLang="zh-TW">
                <a:ea typeface="新細明體" panose="02020500000000000000" pitchFamily="18" charset="-120"/>
              </a:rPr>
              <a:t>Sometimes, an interface card may become a built-in function on the motherboard.</a:t>
            </a:r>
          </a:p>
        </p:txBody>
      </p:sp>
      <p:pic>
        <p:nvPicPr>
          <p:cNvPr id="115716" name="Picture 4">
            <a:extLst>
              <a:ext uri="{FF2B5EF4-FFF2-40B4-BE49-F238E27FC236}">
                <a16:creationId xmlns:a16="http://schemas.microsoft.com/office/drawing/2014/main" id="{A68EEC3F-C177-4440-8F21-8FAD49DB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876800"/>
            <a:ext cx="281940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7" name="Picture 5">
            <a:extLst>
              <a:ext uri="{FF2B5EF4-FFF2-40B4-BE49-F238E27FC236}">
                <a16:creationId xmlns:a16="http://schemas.microsoft.com/office/drawing/2014/main" id="{A782D271-9A8A-4A6F-B2C6-98DC9EE2B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334000"/>
            <a:ext cx="44196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E6D8604-91C8-4309-9809-E6B8A7EFF18B}"/>
              </a:ext>
            </a:extLst>
          </p:cNvPr>
          <p:cNvSpPr>
            <a:spLocks noGrp="1" noChangeArrowheads="1"/>
          </p:cNvSpPr>
          <p:nvPr>
            <p:ph type="title"/>
          </p:nvPr>
        </p:nvSpPr>
        <p:spPr/>
        <p:txBody>
          <a:bodyPr/>
          <a:lstStyle/>
          <a:p>
            <a:pPr algn="just" eaLnBrk="1" hangingPunct="1"/>
            <a:r>
              <a:rPr lang="en-US" altLang="zh-TW">
                <a:ea typeface="新細明體" panose="02020500000000000000" pitchFamily="18" charset="-120"/>
              </a:rPr>
              <a:t> </a:t>
            </a:r>
          </a:p>
        </p:txBody>
      </p:sp>
      <p:sp>
        <p:nvSpPr>
          <p:cNvPr id="116739" name="Rectangle 3">
            <a:extLst>
              <a:ext uri="{FF2B5EF4-FFF2-40B4-BE49-F238E27FC236}">
                <a16:creationId xmlns:a16="http://schemas.microsoft.com/office/drawing/2014/main" id="{8CB8C9CB-D56E-41D2-B0B9-60B78DED081B}"/>
              </a:ext>
            </a:extLst>
          </p:cNvPr>
          <p:cNvSpPr>
            <a:spLocks noGrp="1" noChangeArrowheads="1"/>
          </p:cNvSpPr>
          <p:nvPr>
            <p:ph type="body" idx="1"/>
          </p:nvPr>
        </p:nvSpPr>
        <p:spPr/>
        <p:txBody>
          <a:bodyPr/>
          <a:lstStyle/>
          <a:p>
            <a:pPr eaLnBrk="1" hangingPunct="1"/>
            <a:endParaRPr lang="zh-TW" altLang="en-US">
              <a:ea typeface="新細明體" panose="02020500000000000000" pitchFamily="18" charset="-120"/>
            </a:endParaRPr>
          </a:p>
        </p:txBody>
      </p:sp>
      <p:pic>
        <p:nvPicPr>
          <p:cNvPr id="116740" name="Picture 5">
            <a:extLst>
              <a:ext uri="{FF2B5EF4-FFF2-40B4-BE49-F238E27FC236}">
                <a16:creationId xmlns:a16="http://schemas.microsoft.com/office/drawing/2014/main" id="{B933C364-E157-492F-8EC1-C7EF12BE9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FB3A79-D06E-40E9-AB2C-F7AFF52866BF}"/>
              </a:ext>
            </a:extLst>
          </p:cNvPr>
          <p:cNvSpPr>
            <a:spLocks noGrp="1" noChangeArrowheads="1"/>
          </p:cNvSpPr>
          <p:nvPr>
            <p:ph type="title"/>
          </p:nvPr>
        </p:nvSpPr>
        <p:spPr/>
        <p:txBody>
          <a:bodyPr/>
          <a:lstStyle/>
          <a:p>
            <a:pPr eaLnBrk="1" hangingPunct="1">
              <a:defRPr/>
            </a:pPr>
            <a:r>
              <a:rPr lang="en-US" sz="5400">
                <a:solidFill>
                  <a:srgbClr val="A50021"/>
                </a:solidFill>
                <a:effectLst>
                  <a:outerShdw blurRad="38100" dist="38100" dir="2700000" algn="tl">
                    <a:srgbClr val="C0C0C0"/>
                  </a:outerShdw>
                </a:effectLst>
                <a:latin typeface="Bookman Old Style" pitchFamily="18" charset="0"/>
              </a:rPr>
              <a:t>Back of COMPAQ 7000</a:t>
            </a:r>
          </a:p>
        </p:txBody>
      </p:sp>
      <p:pic>
        <p:nvPicPr>
          <p:cNvPr id="117763" name="Picture 5" descr="Back of 7000">
            <a:extLst>
              <a:ext uri="{FF2B5EF4-FFF2-40B4-BE49-F238E27FC236}">
                <a16:creationId xmlns:a16="http://schemas.microsoft.com/office/drawing/2014/main" id="{BFDBB044-D682-4A6D-9818-5CB1F92409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324225" y="1676400"/>
            <a:ext cx="2587625" cy="4525963"/>
          </a:xfrm>
          <a:noFill/>
        </p:spPr>
      </p:pic>
      <p:grpSp>
        <p:nvGrpSpPr>
          <p:cNvPr id="2" name="Group 16">
            <a:extLst>
              <a:ext uri="{FF2B5EF4-FFF2-40B4-BE49-F238E27FC236}">
                <a16:creationId xmlns:a16="http://schemas.microsoft.com/office/drawing/2014/main" id="{FD263862-021C-4B1E-8307-9B19CA646856}"/>
              </a:ext>
            </a:extLst>
          </p:cNvPr>
          <p:cNvGrpSpPr>
            <a:grpSpLocks/>
          </p:cNvGrpSpPr>
          <p:nvPr/>
        </p:nvGrpSpPr>
        <p:grpSpPr bwMode="auto">
          <a:xfrm>
            <a:off x="0" y="1905000"/>
            <a:ext cx="5334000" cy="990600"/>
            <a:chOff x="0" y="1200"/>
            <a:chExt cx="3360" cy="624"/>
          </a:xfrm>
        </p:grpSpPr>
        <p:sp>
          <p:nvSpPr>
            <p:cNvPr id="117774" name="Rectangle 7">
              <a:extLst>
                <a:ext uri="{FF2B5EF4-FFF2-40B4-BE49-F238E27FC236}">
                  <a16:creationId xmlns:a16="http://schemas.microsoft.com/office/drawing/2014/main" id="{0EE8B329-42F3-4ADD-951B-89780ACF7907}"/>
                </a:ext>
              </a:extLst>
            </p:cNvPr>
            <p:cNvSpPr>
              <a:spLocks noChangeArrowheads="1"/>
            </p:cNvSpPr>
            <p:nvPr/>
          </p:nvSpPr>
          <p:spPr bwMode="auto">
            <a:xfrm>
              <a:off x="2352" y="1200"/>
              <a:ext cx="1008" cy="624"/>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3563" name="Rectangle 11">
              <a:extLst>
                <a:ext uri="{FF2B5EF4-FFF2-40B4-BE49-F238E27FC236}">
                  <a16:creationId xmlns:a16="http://schemas.microsoft.com/office/drawing/2014/main" id="{DCAE0CF3-67B1-4FAD-9632-351A9DD859A1}"/>
                </a:ext>
              </a:extLst>
            </p:cNvPr>
            <p:cNvSpPr>
              <a:spLocks noChangeArrowheads="1"/>
            </p:cNvSpPr>
            <p:nvPr/>
          </p:nvSpPr>
          <p:spPr bwMode="auto">
            <a:xfrm>
              <a:off x="0" y="1296"/>
              <a:ext cx="2112" cy="432"/>
            </a:xfrm>
            <a:prstGeom prst="rect">
              <a:avLst/>
            </a:prstGeom>
            <a:noFill/>
            <a:ln w="9525">
              <a:noFill/>
              <a:miter lim="800000"/>
              <a:headEnd/>
              <a:tailEnd/>
            </a:ln>
            <a:effectLst/>
          </p:spPr>
          <p:txBody>
            <a:bodyPr anchor="ctr"/>
            <a:lstStyle/>
            <a:p>
              <a:pPr algn="ctr" eaLnBrk="1" hangingPunct="1">
                <a:defRPr/>
              </a:pPr>
              <a:r>
                <a:rPr lang="en-US" sz="2800">
                  <a:solidFill>
                    <a:srgbClr val="A50021"/>
                  </a:solidFill>
                  <a:effectLst>
                    <a:outerShdw blurRad="38100" dist="38100" dir="2700000" algn="tl">
                      <a:srgbClr val="C0C0C0"/>
                    </a:outerShdw>
                  </a:effectLst>
                  <a:latin typeface="Bookman Old Style" pitchFamily="18" charset="0"/>
                </a:rPr>
                <a:t>Input Terminals</a:t>
              </a:r>
              <a:endParaRPr lang="en-US" sz="2800">
                <a:solidFill>
                  <a:srgbClr val="A50021"/>
                </a:solidFill>
                <a:effectLst>
                  <a:outerShdw blurRad="38100" dist="38100" dir="2700000" algn="tl">
                    <a:srgbClr val="C0C0C0"/>
                  </a:outerShdw>
                </a:effectLst>
                <a:latin typeface="Arial" charset="0"/>
              </a:endParaRPr>
            </a:p>
          </p:txBody>
        </p:sp>
      </p:grpSp>
      <p:grpSp>
        <p:nvGrpSpPr>
          <p:cNvPr id="3" name="Group 17">
            <a:extLst>
              <a:ext uri="{FF2B5EF4-FFF2-40B4-BE49-F238E27FC236}">
                <a16:creationId xmlns:a16="http://schemas.microsoft.com/office/drawing/2014/main" id="{1BCCC02D-7703-4C5A-9EAE-01932B1C6E66}"/>
              </a:ext>
            </a:extLst>
          </p:cNvPr>
          <p:cNvGrpSpPr>
            <a:grpSpLocks/>
          </p:cNvGrpSpPr>
          <p:nvPr/>
        </p:nvGrpSpPr>
        <p:grpSpPr bwMode="auto">
          <a:xfrm>
            <a:off x="0" y="2971800"/>
            <a:ext cx="4343400" cy="1219200"/>
            <a:chOff x="0" y="1872"/>
            <a:chExt cx="2736" cy="768"/>
          </a:xfrm>
        </p:grpSpPr>
        <p:sp>
          <p:nvSpPr>
            <p:cNvPr id="117772" name="Rectangle 8">
              <a:extLst>
                <a:ext uri="{FF2B5EF4-FFF2-40B4-BE49-F238E27FC236}">
                  <a16:creationId xmlns:a16="http://schemas.microsoft.com/office/drawing/2014/main" id="{D5C316A6-D7C2-4576-B858-9173D6FE5BCA}"/>
                </a:ext>
              </a:extLst>
            </p:cNvPr>
            <p:cNvSpPr>
              <a:spLocks noChangeArrowheads="1"/>
            </p:cNvSpPr>
            <p:nvPr/>
          </p:nvSpPr>
          <p:spPr bwMode="auto">
            <a:xfrm>
              <a:off x="2352" y="1872"/>
              <a:ext cx="384" cy="768"/>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3565" name="Rectangle 13">
              <a:extLst>
                <a:ext uri="{FF2B5EF4-FFF2-40B4-BE49-F238E27FC236}">
                  <a16:creationId xmlns:a16="http://schemas.microsoft.com/office/drawing/2014/main" id="{18B380B4-CA46-4FAE-9C84-8A774168039A}"/>
                </a:ext>
              </a:extLst>
            </p:cNvPr>
            <p:cNvSpPr>
              <a:spLocks noChangeArrowheads="1"/>
            </p:cNvSpPr>
            <p:nvPr/>
          </p:nvSpPr>
          <p:spPr bwMode="auto">
            <a:xfrm>
              <a:off x="0" y="2040"/>
              <a:ext cx="2112" cy="432"/>
            </a:xfrm>
            <a:prstGeom prst="rect">
              <a:avLst/>
            </a:prstGeom>
            <a:noFill/>
            <a:ln w="9525">
              <a:noFill/>
              <a:miter lim="800000"/>
              <a:headEnd/>
              <a:tailEnd/>
            </a:ln>
            <a:effectLst/>
          </p:spPr>
          <p:txBody>
            <a:bodyPr anchor="ctr"/>
            <a:lstStyle/>
            <a:p>
              <a:pPr algn="ctr" eaLnBrk="1" hangingPunct="1">
                <a:defRPr/>
              </a:pPr>
              <a:r>
                <a:rPr lang="en-US" sz="2800">
                  <a:solidFill>
                    <a:srgbClr val="A50021"/>
                  </a:solidFill>
                  <a:effectLst>
                    <a:outerShdw blurRad="38100" dist="38100" dir="2700000" algn="tl">
                      <a:srgbClr val="C0C0C0"/>
                    </a:outerShdw>
                  </a:effectLst>
                  <a:latin typeface="Bookman Old Style" pitchFamily="18" charset="0"/>
                </a:rPr>
                <a:t>Input &amp; Output Terminals</a:t>
              </a:r>
              <a:endParaRPr lang="en-US" sz="2800">
                <a:solidFill>
                  <a:srgbClr val="A50021"/>
                </a:solidFill>
                <a:effectLst>
                  <a:outerShdw blurRad="38100" dist="38100" dir="2700000" algn="tl">
                    <a:srgbClr val="C0C0C0"/>
                  </a:outerShdw>
                </a:effectLst>
                <a:latin typeface="Arial" charset="0"/>
              </a:endParaRPr>
            </a:p>
          </p:txBody>
        </p:sp>
      </p:grpSp>
      <p:grpSp>
        <p:nvGrpSpPr>
          <p:cNvPr id="4" name="Group 18">
            <a:extLst>
              <a:ext uri="{FF2B5EF4-FFF2-40B4-BE49-F238E27FC236}">
                <a16:creationId xmlns:a16="http://schemas.microsoft.com/office/drawing/2014/main" id="{6589F75B-4DBE-4B2A-8FA1-36007848EABB}"/>
              </a:ext>
            </a:extLst>
          </p:cNvPr>
          <p:cNvGrpSpPr>
            <a:grpSpLocks/>
          </p:cNvGrpSpPr>
          <p:nvPr/>
        </p:nvGrpSpPr>
        <p:grpSpPr bwMode="auto">
          <a:xfrm>
            <a:off x="0" y="4419600"/>
            <a:ext cx="4953000" cy="685800"/>
            <a:chOff x="0" y="2856"/>
            <a:chExt cx="3120" cy="432"/>
          </a:xfrm>
        </p:grpSpPr>
        <p:sp>
          <p:nvSpPr>
            <p:cNvPr id="117770" name="Rectangle 9">
              <a:extLst>
                <a:ext uri="{FF2B5EF4-FFF2-40B4-BE49-F238E27FC236}">
                  <a16:creationId xmlns:a16="http://schemas.microsoft.com/office/drawing/2014/main" id="{67BEC76E-C4DB-4F27-B3EE-908987A1C89E}"/>
                </a:ext>
              </a:extLst>
            </p:cNvPr>
            <p:cNvSpPr>
              <a:spLocks noChangeArrowheads="1"/>
            </p:cNvSpPr>
            <p:nvPr/>
          </p:nvSpPr>
          <p:spPr bwMode="auto">
            <a:xfrm>
              <a:off x="2448" y="2856"/>
              <a:ext cx="672" cy="432"/>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3566" name="Rectangle 14">
              <a:extLst>
                <a:ext uri="{FF2B5EF4-FFF2-40B4-BE49-F238E27FC236}">
                  <a16:creationId xmlns:a16="http://schemas.microsoft.com/office/drawing/2014/main" id="{50DB045E-2B55-4DA3-BF64-7D298AA4117E}"/>
                </a:ext>
              </a:extLst>
            </p:cNvPr>
            <p:cNvSpPr>
              <a:spLocks noChangeArrowheads="1"/>
            </p:cNvSpPr>
            <p:nvPr/>
          </p:nvSpPr>
          <p:spPr bwMode="auto">
            <a:xfrm>
              <a:off x="0" y="2856"/>
              <a:ext cx="2112" cy="432"/>
            </a:xfrm>
            <a:prstGeom prst="rect">
              <a:avLst/>
            </a:prstGeom>
            <a:noFill/>
            <a:ln w="9525">
              <a:noFill/>
              <a:miter lim="800000"/>
              <a:headEnd/>
              <a:tailEnd/>
            </a:ln>
            <a:effectLst/>
          </p:spPr>
          <p:txBody>
            <a:bodyPr anchor="ctr"/>
            <a:lstStyle/>
            <a:p>
              <a:pPr algn="ctr" eaLnBrk="1" hangingPunct="1">
                <a:defRPr/>
              </a:pPr>
              <a:r>
                <a:rPr lang="en-US" sz="2800">
                  <a:solidFill>
                    <a:srgbClr val="A50021"/>
                  </a:solidFill>
                  <a:effectLst>
                    <a:outerShdw blurRad="38100" dist="38100" dir="2700000" algn="tl">
                      <a:srgbClr val="C0C0C0"/>
                    </a:outerShdw>
                  </a:effectLst>
                  <a:latin typeface="Bookman Old Style" pitchFamily="18" charset="0"/>
                </a:rPr>
                <a:t>Input &amp; Output Terminals</a:t>
              </a:r>
              <a:endParaRPr lang="en-US" sz="2800">
                <a:solidFill>
                  <a:srgbClr val="A50021"/>
                </a:solidFill>
                <a:effectLst>
                  <a:outerShdw blurRad="38100" dist="38100" dir="2700000" algn="tl">
                    <a:srgbClr val="C0C0C0"/>
                  </a:outerShdw>
                </a:effectLst>
                <a:latin typeface="Arial" charset="0"/>
              </a:endParaRPr>
            </a:p>
          </p:txBody>
        </p:sp>
      </p:grpSp>
      <p:grpSp>
        <p:nvGrpSpPr>
          <p:cNvPr id="5" name="Group 20">
            <a:extLst>
              <a:ext uri="{FF2B5EF4-FFF2-40B4-BE49-F238E27FC236}">
                <a16:creationId xmlns:a16="http://schemas.microsoft.com/office/drawing/2014/main" id="{E2D6FA60-FE81-4F73-AEDF-66EF2CA83166}"/>
              </a:ext>
            </a:extLst>
          </p:cNvPr>
          <p:cNvGrpSpPr>
            <a:grpSpLocks/>
          </p:cNvGrpSpPr>
          <p:nvPr/>
        </p:nvGrpSpPr>
        <p:grpSpPr bwMode="auto">
          <a:xfrm>
            <a:off x="0" y="5257800"/>
            <a:ext cx="4953000" cy="914400"/>
            <a:chOff x="0" y="3312"/>
            <a:chExt cx="3120" cy="576"/>
          </a:xfrm>
        </p:grpSpPr>
        <p:sp>
          <p:nvSpPr>
            <p:cNvPr id="117768" name="Rectangle 10">
              <a:extLst>
                <a:ext uri="{FF2B5EF4-FFF2-40B4-BE49-F238E27FC236}">
                  <a16:creationId xmlns:a16="http://schemas.microsoft.com/office/drawing/2014/main" id="{9BB05B4F-3811-4720-BF5E-5C45452AEB96}"/>
                </a:ext>
              </a:extLst>
            </p:cNvPr>
            <p:cNvSpPr>
              <a:spLocks noChangeArrowheads="1"/>
            </p:cNvSpPr>
            <p:nvPr/>
          </p:nvSpPr>
          <p:spPr bwMode="auto">
            <a:xfrm>
              <a:off x="2400" y="3312"/>
              <a:ext cx="720" cy="336"/>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3567" name="Rectangle 15">
              <a:extLst>
                <a:ext uri="{FF2B5EF4-FFF2-40B4-BE49-F238E27FC236}">
                  <a16:creationId xmlns:a16="http://schemas.microsoft.com/office/drawing/2014/main" id="{14525ADB-F72E-4720-B3BC-569290DE6211}"/>
                </a:ext>
              </a:extLst>
            </p:cNvPr>
            <p:cNvSpPr>
              <a:spLocks noChangeArrowheads="1"/>
            </p:cNvSpPr>
            <p:nvPr/>
          </p:nvSpPr>
          <p:spPr bwMode="auto">
            <a:xfrm>
              <a:off x="0" y="3456"/>
              <a:ext cx="2112" cy="432"/>
            </a:xfrm>
            <a:prstGeom prst="rect">
              <a:avLst/>
            </a:prstGeom>
            <a:noFill/>
            <a:ln w="9525">
              <a:noFill/>
              <a:miter lim="800000"/>
              <a:headEnd/>
              <a:tailEnd/>
            </a:ln>
            <a:effectLst/>
          </p:spPr>
          <p:txBody>
            <a:bodyPr anchor="ctr"/>
            <a:lstStyle/>
            <a:p>
              <a:pPr algn="ctr" eaLnBrk="1" hangingPunct="1">
                <a:defRPr/>
              </a:pPr>
              <a:r>
                <a:rPr lang="en-US" sz="2800">
                  <a:solidFill>
                    <a:srgbClr val="A50021"/>
                  </a:solidFill>
                  <a:effectLst>
                    <a:outerShdw blurRad="38100" dist="38100" dir="2700000" algn="tl">
                      <a:srgbClr val="C0C0C0"/>
                    </a:outerShdw>
                  </a:effectLst>
                  <a:latin typeface="Bookman Old Style" pitchFamily="18" charset="0"/>
                </a:rPr>
                <a:t>Input &amp; Output Terminals</a:t>
              </a:r>
              <a:endParaRPr lang="en-US" sz="2800">
                <a:solidFill>
                  <a:srgbClr val="A50021"/>
                </a:solidFill>
                <a:effectLst>
                  <a:outerShdw blurRad="38100" dist="38100" dir="2700000" algn="tl">
                    <a:srgbClr val="C0C0C0"/>
                  </a:outerShdw>
                </a:effectLst>
                <a:latin typeface="Arial" charset="0"/>
              </a:endParaRPr>
            </a:p>
          </p:txBody>
        </p:sp>
      </p:grpSp>
    </p:spTree>
  </p:cSld>
  <p:clrMapOvr>
    <a:masterClrMapping/>
  </p:clrMapOvr>
  <p:transition spd="slow">
    <p:wheel spokes="3"/>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DC5A1ED-F8B3-4726-864D-D6DF3BBB91C8}"/>
              </a:ext>
            </a:extLst>
          </p:cNvPr>
          <p:cNvSpPr>
            <a:spLocks noGrp="1" noChangeArrowheads="1"/>
          </p:cNvSpPr>
          <p:nvPr>
            <p:ph type="title"/>
          </p:nvPr>
        </p:nvSpPr>
        <p:spPr>
          <a:xfrm>
            <a:off x="457200" y="274638"/>
            <a:ext cx="8229600" cy="792162"/>
          </a:xfrm>
        </p:spPr>
        <p:txBody>
          <a:bodyPr/>
          <a:lstStyle/>
          <a:p>
            <a:pPr eaLnBrk="1" hangingPunct="1">
              <a:defRPr/>
            </a:pPr>
            <a:r>
              <a:rPr lang="en-US">
                <a:solidFill>
                  <a:srgbClr val="A50021"/>
                </a:solidFill>
                <a:effectLst>
                  <a:outerShdw blurRad="38100" dist="38100" dir="2700000" algn="tl">
                    <a:srgbClr val="C0C0C0"/>
                  </a:outerShdw>
                </a:effectLst>
                <a:latin typeface="Bookman Old Style" pitchFamily="18" charset="0"/>
              </a:rPr>
              <a:t>Input &amp; Output Terminals</a:t>
            </a:r>
            <a:endParaRPr lang="en-US">
              <a:solidFill>
                <a:srgbClr val="A50021"/>
              </a:solidFill>
              <a:effectLst>
                <a:outerShdw blurRad="38100" dist="38100" dir="2700000" algn="tl">
                  <a:srgbClr val="C0C0C0"/>
                </a:outerShdw>
              </a:effectLst>
            </a:endParaRPr>
          </a:p>
        </p:txBody>
      </p:sp>
      <p:pic>
        <p:nvPicPr>
          <p:cNvPr id="118787" name="Picture 5" descr="Close up Top Connectors">
            <a:extLst>
              <a:ext uri="{FF2B5EF4-FFF2-40B4-BE49-F238E27FC236}">
                <a16:creationId xmlns:a16="http://schemas.microsoft.com/office/drawing/2014/main" id="{8519D702-D73B-4928-9506-24E2D8550C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35325" y="1570038"/>
            <a:ext cx="2590800" cy="4953000"/>
          </a:xfrm>
          <a:noFill/>
        </p:spPr>
      </p:pic>
      <p:sp>
        <p:nvSpPr>
          <p:cNvPr id="25608" name="Rectangle 8">
            <a:extLst>
              <a:ext uri="{FF2B5EF4-FFF2-40B4-BE49-F238E27FC236}">
                <a16:creationId xmlns:a16="http://schemas.microsoft.com/office/drawing/2014/main" id="{3B15CEA8-7D26-4B75-91C2-EC6144F40918}"/>
              </a:ext>
            </a:extLst>
          </p:cNvPr>
          <p:cNvSpPr>
            <a:spLocks noChangeArrowheads="1"/>
          </p:cNvSpPr>
          <p:nvPr/>
        </p:nvSpPr>
        <p:spPr bwMode="auto">
          <a:xfrm>
            <a:off x="533400" y="2057400"/>
            <a:ext cx="7848600" cy="3124200"/>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Most Computers have Icons and Color Coded Connections to help with attaching all the Required and Optional Peripherals.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5608"/>
                                        </p:tgtEl>
                                        <p:attrNameLst>
                                          <p:attrName>style.visibility</p:attrName>
                                        </p:attrNameLst>
                                      </p:cBhvr>
                                      <p:to>
                                        <p:strVal val="visible"/>
                                      </p:to>
                                    </p:set>
                                    <p:anim calcmode="lin" valueType="num">
                                      <p:cBhvr>
                                        <p:cTn id="7" dur="500" fill="hold"/>
                                        <p:tgtEl>
                                          <p:spTgt spid="25608"/>
                                        </p:tgtEl>
                                        <p:attrNameLst>
                                          <p:attrName>ppt_w</p:attrName>
                                        </p:attrNameLst>
                                      </p:cBhvr>
                                      <p:tavLst>
                                        <p:tav tm="0">
                                          <p:val>
                                            <p:fltVal val="0"/>
                                          </p:val>
                                        </p:tav>
                                        <p:tav tm="100000">
                                          <p:val>
                                            <p:strVal val="#ppt_w"/>
                                          </p:val>
                                        </p:tav>
                                      </p:tavLst>
                                    </p:anim>
                                    <p:anim calcmode="lin" valueType="num">
                                      <p:cBhvr>
                                        <p:cTn id="8" dur="500" fill="hold"/>
                                        <p:tgtEl>
                                          <p:spTgt spid="25608"/>
                                        </p:tgtEl>
                                        <p:attrNameLst>
                                          <p:attrName>ppt_h</p:attrName>
                                        </p:attrNameLst>
                                      </p:cBhvr>
                                      <p:tavLst>
                                        <p:tav tm="0">
                                          <p:val>
                                            <p:fltVal val="0"/>
                                          </p:val>
                                        </p:tav>
                                        <p:tav tm="100000">
                                          <p:val>
                                            <p:strVal val="#ppt_h"/>
                                          </p:val>
                                        </p:tav>
                                      </p:tavLst>
                                    </p:anim>
                                    <p:animEffect transition="in" filter="fade">
                                      <p:cBhvr>
                                        <p:cTn id="9"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660921C-6906-4B36-BD81-D1C2DEBE9960}"/>
              </a:ext>
            </a:extLst>
          </p:cNvPr>
          <p:cNvSpPr>
            <a:spLocks noGrp="1" noChangeArrowheads="1"/>
          </p:cNvSpPr>
          <p:nvPr>
            <p:ph type="title"/>
          </p:nvPr>
        </p:nvSpPr>
        <p:spPr>
          <a:xfrm>
            <a:off x="685800" y="609600"/>
            <a:ext cx="7772400" cy="768350"/>
          </a:xfrm>
        </p:spPr>
        <p:txBody>
          <a:bodyPr/>
          <a:lstStyle/>
          <a:p>
            <a:pPr eaLnBrk="1" hangingPunct="1"/>
            <a:r>
              <a:rPr lang="en-US" altLang="zh-TW">
                <a:ea typeface="新細明體" panose="02020500000000000000" pitchFamily="18" charset="-120"/>
              </a:rPr>
              <a:t>ROM</a:t>
            </a:r>
          </a:p>
        </p:txBody>
      </p:sp>
      <p:sp>
        <p:nvSpPr>
          <p:cNvPr id="13315" name="Rectangle 3">
            <a:extLst>
              <a:ext uri="{FF2B5EF4-FFF2-40B4-BE49-F238E27FC236}">
                <a16:creationId xmlns:a16="http://schemas.microsoft.com/office/drawing/2014/main" id="{D8773784-3875-4BDC-87DE-24F523276578}"/>
              </a:ext>
            </a:extLst>
          </p:cNvPr>
          <p:cNvSpPr>
            <a:spLocks noGrp="1" noChangeArrowheads="1"/>
          </p:cNvSpPr>
          <p:nvPr>
            <p:ph type="body" idx="1"/>
          </p:nvPr>
        </p:nvSpPr>
        <p:spPr>
          <a:xfrm>
            <a:off x="685800" y="1371600"/>
            <a:ext cx="7772400" cy="4724400"/>
          </a:xfrm>
        </p:spPr>
        <p:txBody>
          <a:bodyPr/>
          <a:lstStyle/>
          <a:p>
            <a:pPr eaLnBrk="1" hangingPunct="1"/>
            <a:r>
              <a:rPr lang="en-US" altLang="zh-TW">
                <a:ea typeface="新細明體" panose="02020500000000000000" pitchFamily="18" charset="-120"/>
              </a:rPr>
              <a:t>ROM </a:t>
            </a:r>
            <a:r>
              <a:rPr lang="en-US" altLang="zh-TW">
                <a:latin typeface="Times New Roman" panose="02020603050405020304" pitchFamily="18" charset="0"/>
                <a:ea typeface="新細明體" panose="02020500000000000000" pitchFamily="18" charset="-120"/>
              </a:rPr>
              <a:t>–</a:t>
            </a:r>
            <a:r>
              <a:rPr lang="en-US" altLang="zh-TW">
                <a:ea typeface="新細明體" panose="02020500000000000000" pitchFamily="18" charset="-120"/>
              </a:rPr>
              <a:t> </a:t>
            </a:r>
            <a:r>
              <a:rPr lang="en-US" altLang="zh-TW" u="sng">
                <a:ea typeface="新細明體" panose="02020500000000000000" pitchFamily="18" charset="-120"/>
              </a:rPr>
              <a:t>R</a:t>
            </a:r>
            <a:r>
              <a:rPr lang="en-US" altLang="zh-TW">
                <a:ea typeface="新細明體" panose="02020500000000000000" pitchFamily="18" charset="-120"/>
              </a:rPr>
              <a:t>ead </a:t>
            </a:r>
            <a:r>
              <a:rPr lang="en-US" altLang="zh-TW" u="sng">
                <a:ea typeface="新細明體" panose="02020500000000000000" pitchFamily="18" charset="-120"/>
              </a:rPr>
              <a:t>O</a:t>
            </a:r>
            <a:r>
              <a:rPr lang="en-US" altLang="zh-TW">
                <a:ea typeface="新細明體" panose="02020500000000000000" pitchFamily="18" charset="-120"/>
              </a:rPr>
              <a:t>nly </a:t>
            </a:r>
            <a:r>
              <a:rPr lang="en-US" altLang="zh-TW" u="sng">
                <a:ea typeface="新細明體" panose="02020500000000000000" pitchFamily="18" charset="-120"/>
              </a:rPr>
              <a:t>M</a:t>
            </a:r>
            <a:r>
              <a:rPr lang="en-US" altLang="zh-TW">
                <a:ea typeface="新細明體" panose="02020500000000000000" pitchFamily="18" charset="-120"/>
              </a:rPr>
              <a:t>emory</a:t>
            </a:r>
          </a:p>
          <a:p>
            <a:pPr eaLnBrk="1" hangingPunct="1"/>
            <a:r>
              <a:rPr lang="en-US" altLang="zh-TW">
                <a:ea typeface="新細明體" panose="02020500000000000000" pitchFamily="18" charset="-120"/>
              </a:rPr>
              <a:t>ROM is non-volatile</a:t>
            </a:r>
          </a:p>
          <a:p>
            <a:pPr lvl="1" eaLnBrk="1" hangingPunct="1"/>
            <a:r>
              <a:rPr lang="en-US" altLang="zh-TW">
                <a:ea typeface="新細明體" panose="02020500000000000000" pitchFamily="18" charset="-120"/>
              </a:rPr>
              <a:t>Data are stored </a:t>
            </a:r>
            <a:r>
              <a:rPr lang="en-US" altLang="zh-TW" u="sng">
                <a:ea typeface="新細明體" panose="02020500000000000000" pitchFamily="18" charset="-120"/>
              </a:rPr>
              <a:t>permanently</a:t>
            </a:r>
          </a:p>
          <a:p>
            <a:pPr lvl="1" eaLnBrk="1" hangingPunct="1"/>
            <a:r>
              <a:rPr lang="en-US" altLang="zh-TW">
                <a:ea typeface="新細明體" panose="02020500000000000000" pitchFamily="18" charset="-120"/>
              </a:rPr>
              <a:t>Data can only be read but cannot be </a:t>
            </a:r>
            <a:r>
              <a:rPr lang="en-US" altLang="zh-TW" u="sng">
                <a:ea typeface="新細明體" panose="02020500000000000000" pitchFamily="18" charset="-120"/>
              </a:rPr>
              <a:t>changed</a:t>
            </a:r>
          </a:p>
          <a:p>
            <a:pPr eaLnBrk="1" hangingPunct="1"/>
            <a:r>
              <a:rPr lang="en-US" altLang="zh-TW">
                <a:ea typeface="新細明體" panose="02020500000000000000" pitchFamily="18" charset="-120"/>
              </a:rPr>
              <a:t>Store instructions and tells the computer how to load the operations system when booting up</a:t>
            </a:r>
          </a:p>
          <a:p>
            <a:pPr lvl="1" eaLnBrk="1" hangingPunct="1"/>
            <a:r>
              <a:rPr lang="en-US" altLang="zh-TW" u="sng">
                <a:ea typeface="新細明體" panose="02020500000000000000" pitchFamily="18" charset="-120"/>
              </a:rPr>
              <a:t>B</a:t>
            </a:r>
            <a:r>
              <a:rPr lang="en-US" altLang="zh-TW">
                <a:ea typeface="新細明體" panose="02020500000000000000" pitchFamily="18" charset="-120"/>
              </a:rPr>
              <a:t>asic </a:t>
            </a:r>
            <a:r>
              <a:rPr lang="en-US" altLang="zh-TW" u="sng">
                <a:ea typeface="新細明體" panose="02020500000000000000" pitchFamily="18" charset="-120"/>
              </a:rPr>
              <a:t>I</a:t>
            </a:r>
            <a:r>
              <a:rPr lang="en-US" altLang="zh-TW">
                <a:ea typeface="新細明體" panose="02020500000000000000" pitchFamily="18" charset="-120"/>
              </a:rPr>
              <a:t>nput/</a:t>
            </a:r>
            <a:r>
              <a:rPr lang="en-US" altLang="zh-TW" u="sng">
                <a:ea typeface="新細明體" panose="02020500000000000000" pitchFamily="18" charset="-120"/>
              </a:rPr>
              <a:t>O</a:t>
            </a:r>
            <a:r>
              <a:rPr lang="en-US" altLang="zh-TW">
                <a:ea typeface="新細明體" panose="02020500000000000000" pitchFamily="18" charset="-120"/>
              </a:rPr>
              <a:t>utput </a:t>
            </a:r>
            <a:r>
              <a:rPr lang="en-US" altLang="zh-TW" u="sng">
                <a:ea typeface="新細明體" panose="02020500000000000000" pitchFamily="18" charset="-120"/>
              </a:rPr>
              <a:t>S</a:t>
            </a:r>
            <a:r>
              <a:rPr lang="en-US" altLang="zh-TW">
                <a:ea typeface="新細明體" panose="02020500000000000000" pitchFamily="18" charset="-120"/>
              </a:rPr>
              <a:t>ystem (</a:t>
            </a:r>
            <a:r>
              <a:rPr lang="en-US" altLang="zh-TW" u="sng">
                <a:ea typeface="新細明體" panose="02020500000000000000" pitchFamily="18" charset="-120"/>
              </a:rPr>
              <a:t>BIOS</a:t>
            </a:r>
            <a:r>
              <a:rPr lang="en-US" altLang="zh-TW">
                <a:ea typeface="新細明體" panose="02020500000000000000" pitchFamily="18" charset="-120"/>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3" descr="Close up Top Connectors">
            <a:extLst>
              <a:ext uri="{FF2B5EF4-FFF2-40B4-BE49-F238E27FC236}">
                <a16:creationId xmlns:a16="http://schemas.microsoft.com/office/drawing/2014/main" id="{EA8C9D94-5FDA-474B-B89A-BF84C88941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35325" y="1570038"/>
            <a:ext cx="2590800" cy="4953000"/>
          </a:xfrm>
          <a:noFill/>
        </p:spPr>
      </p:pic>
      <p:grpSp>
        <p:nvGrpSpPr>
          <p:cNvPr id="2" name="Group 4">
            <a:extLst>
              <a:ext uri="{FF2B5EF4-FFF2-40B4-BE49-F238E27FC236}">
                <a16:creationId xmlns:a16="http://schemas.microsoft.com/office/drawing/2014/main" id="{5E30EAB2-436C-4137-83DB-FD4EFFA45DC9}"/>
              </a:ext>
            </a:extLst>
          </p:cNvPr>
          <p:cNvGrpSpPr>
            <a:grpSpLocks/>
          </p:cNvGrpSpPr>
          <p:nvPr/>
        </p:nvGrpSpPr>
        <p:grpSpPr bwMode="auto">
          <a:xfrm>
            <a:off x="609600" y="3009900"/>
            <a:ext cx="3276600" cy="609600"/>
            <a:chOff x="336" y="1920"/>
            <a:chExt cx="2064" cy="384"/>
          </a:xfrm>
        </p:grpSpPr>
        <p:sp>
          <p:nvSpPr>
            <p:cNvPr id="51205" name="Rectangle 5">
              <a:extLst>
                <a:ext uri="{FF2B5EF4-FFF2-40B4-BE49-F238E27FC236}">
                  <a16:creationId xmlns:a16="http://schemas.microsoft.com/office/drawing/2014/main" id="{78896466-E09A-4D98-8DD8-CBCC693D94CC}"/>
                </a:ext>
              </a:extLst>
            </p:cNvPr>
            <p:cNvSpPr>
              <a:spLocks noChangeArrowheads="1"/>
            </p:cNvSpPr>
            <p:nvPr/>
          </p:nvSpPr>
          <p:spPr bwMode="auto">
            <a:xfrm>
              <a:off x="336" y="1920"/>
              <a:ext cx="1536" cy="384"/>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600" b="1">
                  <a:solidFill>
                    <a:srgbClr val="FFFF00"/>
                  </a:solidFill>
                  <a:effectLst>
                    <a:outerShdw blurRad="38100" dist="38100" dir="2700000" algn="tl">
                      <a:srgbClr val="000000"/>
                    </a:outerShdw>
                  </a:effectLst>
                  <a:latin typeface="Arial" charset="0"/>
                </a:rPr>
                <a:t>USB</a:t>
              </a:r>
            </a:p>
          </p:txBody>
        </p:sp>
        <p:sp>
          <p:nvSpPr>
            <p:cNvPr id="119832" name="Line 6">
              <a:extLst>
                <a:ext uri="{FF2B5EF4-FFF2-40B4-BE49-F238E27FC236}">
                  <a16:creationId xmlns:a16="http://schemas.microsoft.com/office/drawing/2014/main" id="{F2AD3838-920F-4FA7-9AAC-4F2B96BE3B87}"/>
                </a:ext>
              </a:extLst>
            </p:cNvPr>
            <p:cNvSpPr>
              <a:spLocks noChangeShapeType="1"/>
            </p:cNvSpPr>
            <p:nvPr/>
          </p:nvSpPr>
          <p:spPr bwMode="auto">
            <a:xfrm>
              <a:off x="1824" y="2112"/>
              <a:ext cx="576" cy="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 name="Group 7">
            <a:extLst>
              <a:ext uri="{FF2B5EF4-FFF2-40B4-BE49-F238E27FC236}">
                <a16:creationId xmlns:a16="http://schemas.microsoft.com/office/drawing/2014/main" id="{C35821AC-EC99-441B-84F3-735315BB0185}"/>
              </a:ext>
            </a:extLst>
          </p:cNvPr>
          <p:cNvGrpSpPr>
            <a:grpSpLocks/>
          </p:cNvGrpSpPr>
          <p:nvPr/>
        </p:nvGrpSpPr>
        <p:grpSpPr bwMode="auto">
          <a:xfrm>
            <a:off x="609600" y="2819400"/>
            <a:ext cx="3276600" cy="990600"/>
            <a:chOff x="336" y="1920"/>
            <a:chExt cx="2064" cy="384"/>
          </a:xfrm>
        </p:grpSpPr>
        <p:sp>
          <p:nvSpPr>
            <p:cNvPr id="51208" name="Rectangle 8">
              <a:extLst>
                <a:ext uri="{FF2B5EF4-FFF2-40B4-BE49-F238E27FC236}">
                  <a16:creationId xmlns:a16="http://schemas.microsoft.com/office/drawing/2014/main" id="{718E0A30-29B3-4EA6-8A63-3B3368646A9D}"/>
                </a:ext>
              </a:extLst>
            </p:cNvPr>
            <p:cNvSpPr>
              <a:spLocks noChangeArrowheads="1"/>
            </p:cNvSpPr>
            <p:nvPr/>
          </p:nvSpPr>
          <p:spPr bwMode="auto">
            <a:xfrm>
              <a:off x="336" y="1920"/>
              <a:ext cx="1536" cy="384"/>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200" b="1">
                  <a:solidFill>
                    <a:srgbClr val="FFFF00"/>
                  </a:solidFill>
                  <a:effectLst>
                    <a:outerShdw blurRad="38100" dist="38100" dir="2700000" algn="tl">
                      <a:srgbClr val="000000"/>
                    </a:outerShdw>
                  </a:effectLst>
                  <a:latin typeface="Arial" charset="0"/>
                </a:rPr>
                <a:t>U</a:t>
              </a:r>
              <a:r>
                <a:rPr lang="en-US" sz="3200">
                  <a:solidFill>
                    <a:schemeClr val="bg1"/>
                  </a:solidFill>
                  <a:effectLst>
                    <a:outerShdw blurRad="38100" dist="38100" dir="2700000" algn="tl">
                      <a:srgbClr val="000000"/>
                    </a:outerShdw>
                  </a:effectLst>
                  <a:latin typeface="Bookman Old Style" pitchFamily="18" charset="0"/>
                </a:rPr>
                <a:t>niversal </a:t>
              </a:r>
              <a:r>
                <a:rPr lang="en-US" sz="3200" b="1">
                  <a:solidFill>
                    <a:srgbClr val="FFFF00"/>
                  </a:solidFill>
                  <a:effectLst>
                    <a:outerShdw blurRad="38100" dist="38100" dir="2700000" algn="tl">
                      <a:srgbClr val="000000"/>
                    </a:outerShdw>
                  </a:effectLst>
                  <a:latin typeface="Arial" charset="0"/>
                </a:rPr>
                <a:t>S</a:t>
              </a:r>
              <a:r>
                <a:rPr lang="en-US" sz="3200">
                  <a:solidFill>
                    <a:schemeClr val="bg1"/>
                  </a:solidFill>
                  <a:effectLst>
                    <a:outerShdw blurRad="38100" dist="38100" dir="2700000" algn="tl">
                      <a:srgbClr val="000000"/>
                    </a:outerShdw>
                  </a:effectLst>
                  <a:latin typeface="Bookman Old Style" pitchFamily="18" charset="0"/>
                </a:rPr>
                <a:t>erial </a:t>
              </a:r>
              <a:r>
                <a:rPr lang="en-US" sz="3200" b="1">
                  <a:solidFill>
                    <a:srgbClr val="FFFF00"/>
                  </a:solidFill>
                  <a:effectLst>
                    <a:outerShdw blurRad="38100" dist="38100" dir="2700000" algn="tl">
                      <a:srgbClr val="000000"/>
                    </a:outerShdw>
                  </a:effectLst>
                  <a:latin typeface="Arial" charset="0"/>
                </a:rPr>
                <a:t>B</a:t>
              </a:r>
              <a:r>
                <a:rPr lang="en-US" sz="3200">
                  <a:solidFill>
                    <a:schemeClr val="bg1"/>
                  </a:solidFill>
                  <a:effectLst>
                    <a:outerShdw blurRad="38100" dist="38100" dir="2700000" algn="tl">
                      <a:srgbClr val="000000"/>
                    </a:outerShdw>
                  </a:effectLst>
                  <a:latin typeface="Bookman Old Style" pitchFamily="18" charset="0"/>
                </a:rPr>
                <a:t>us</a:t>
              </a:r>
            </a:p>
          </p:txBody>
        </p:sp>
        <p:sp>
          <p:nvSpPr>
            <p:cNvPr id="119830" name="Line 9">
              <a:extLst>
                <a:ext uri="{FF2B5EF4-FFF2-40B4-BE49-F238E27FC236}">
                  <a16:creationId xmlns:a16="http://schemas.microsoft.com/office/drawing/2014/main" id="{549F9A64-2DF1-4688-A52A-5139F48C680D}"/>
                </a:ext>
              </a:extLst>
            </p:cNvPr>
            <p:cNvSpPr>
              <a:spLocks noChangeShapeType="1"/>
            </p:cNvSpPr>
            <p:nvPr/>
          </p:nvSpPr>
          <p:spPr bwMode="auto">
            <a:xfrm>
              <a:off x="1824" y="2112"/>
              <a:ext cx="576" cy="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 name="Group 10">
            <a:extLst>
              <a:ext uri="{FF2B5EF4-FFF2-40B4-BE49-F238E27FC236}">
                <a16:creationId xmlns:a16="http://schemas.microsoft.com/office/drawing/2014/main" id="{BFCBD6CD-F86B-4E52-AD01-D111D4BD4C94}"/>
              </a:ext>
            </a:extLst>
          </p:cNvPr>
          <p:cNvGrpSpPr>
            <a:grpSpLocks/>
          </p:cNvGrpSpPr>
          <p:nvPr/>
        </p:nvGrpSpPr>
        <p:grpSpPr bwMode="auto">
          <a:xfrm>
            <a:off x="533400" y="2057400"/>
            <a:ext cx="3276600" cy="609600"/>
            <a:chOff x="336" y="1920"/>
            <a:chExt cx="2064" cy="384"/>
          </a:xfrm>
        </p:grpSpPr>
        <p:sp>
          <p:nvSpPr>
            <p:cNvPr id="51211" name="Rectangle 11">
              <a:extLst>
                <a:ext uri="{FF2B5EF4-FFF2-40B4-BE49-F238E27FC236}">
                  <a16:creationId xmlns:a16="http://schemas.microsoft.com/office/drawing/2014/main" id="{5F0F4B95-D295-4D61-845E-D9990FE0CEFB}"/>
                </a:ext>
              </a:extLst>
            </p:cNvPr>
            <p:cNvSpPr>
              <a:spLocks noChangeArrowheads="1"/>
            </p:cNvSpPr>
            <p:nvPr/>
          </p:nvSpPr>
          <p:spPr bwMode="auto">
            <a:xfrm>
              <a:off x="336" y="1920"/>
              <a:ext cx="1536" cy="384"/>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Keyboard</a:t>
              </a:r>
              <a:endParaRPr lang="en-US" sz="3600">
                <a:solidFill>
                  <a:schemeClr val="bg1"/>
                </a:solidFill>
                <a:effectLst>
                  <a:outerShdw blurRad="38100" dist="38100" dir="2700000" algn="tl">
                    <a:srgbClr val="000000"/>
                  </a:outerShdw>
                </a:effectLst>
                <a:latin typeface="Arial" charset="0"/>
              </a:endParaRPr>
            </a:p>
          </p:txBody>
        </p:sp>
        <p:sp>
          <p:nvSpPr>
            <p:cNvPr id="119828" name="Line 12">
              <a:extLst>
                <a:ext uri="{FF2B5EF4-FFF2-40B4-BE49-F238E27FC236}">
                  <a16:creationId xmlns:a16="http://schemas.microsoft.com/office/drawing/2014/main" id="{7EF81D7E-659C-490E-BD57-4265D84FCA0B}"/>
                </a:ext>
              </a:extLst>
            </p:cNvPr>
            <p:cNvSpPr>
              <a:spLocks noChangeShapeType="1"/>
            </p:cNvSpPr>
            <p:nvPr/>
          </p:nvSpPr>
          <p:spPr bwMode="auto">
            <a:xfrm>
              <a:off x="1824" y="2112"/>
              <a:ext cx="576" cy="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5" name="Group 13">
            <a:extLst>
              <a:ext uri="{FF2B5EF4-FFF2-40B4-BE49-F238E27FC236}">
                <a16:creationId xmlns:a16="http://schemas.microsoft.com/office/drawing/2014/main" id="{E24EC293-B190-46D9-A40D-616BF20CA339}"/>
              </a:ext>
            </a:extLst>
          </p:cNvPr>
          <p:cNvGrpSpPr>
            <a:grpSpLocks/>
          </p:cNvGrpSpPr>
          <p:nvPr/>
        </p:nvGrpSpPr>
        <p:grpSpPr bwMode="auto">
          <a:xfrm>
            <a:off x="609600" y="4114800"/>
            <a:ext cx="3276600" cy="609600"/>
            <a:chOff x="336" y="1920"/>
            <a:chExt cx="2064" cy="384"/>
          </a:xfrm>
        </p:grpSpPr>
        <p:sp>
          <p:nvSpPr>
            <p:cNvPr id="51214" name="Rectangle 14">
              <a:extLst>
                <a:ext uri="{FF2B5EF4-FFF2-40B4-BE49-F238E27FC236}">
                  <a16:creationId xmlns:a16="http://schemas.microsoft.com/office/drawing/2014/main" id="{23142CAD-3BD0-4048-9FEC-2F5406B347EE}"/>
                </a:ext>
              </a:extLst>
            </p:cNvPr>
            <p:cNvSpPr>
              <a:spLocks noChangeArrowheads="1"/>
            </p:cNvSpPr>
            <p:nvPr/>
          </p:nvSpPr>
          <p:spPr bwMode="auto">
            <a:xfrm>
              <a:off x="336" y="1920"/>
              <a:ext cx="1536" cy="384"/>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Joystick</a:t>
              </a:r>
              <a:endParaRPr lang="en-US" sz="3600">
                <a:solidFill>
                  <a:schemeClr val="bg1"/>
                </a:solidFill>
                <a:effectLst>
                  <a:outerShdw blurRad="38100" dist="38100" dir="2700000" algn="tl">
                    <a:srgbClr val="000000"/>
                  </a:outerShdw>
                </a:effectLst>
                <a:latin typeface="Arial" charset="0"/>
              </a:endParaRPr>
            </a:p>
          </p:txBody>
        </p:sp>
        <p:sp>
          <p:nvSpPr>
            <p:cNvPr id="119826" name="Line 15">
              <a:extLst>
                <a:ext uri="{FF2B5EF4-FFF2-40B4-BE49-F238E27FC236}">
                  <a16:creationId xmlns:a16="http://schemas.microsoft.com/office/drawing/2014/main" id="{D41DF597-87A9-49FF-ACF5-AFF33EA0023E}"/>
                </a:ext>
              </a:extLst>
            </p:cNvPr>
            <p:cNvSpPr>
              <a:spLocks noChangeShapeType="1"/>
            </p:cNvSpPr>
            <p:nvPr/>
          </p:nvSpPr>
          <p:spPr bwMode="auto">
            <a:xfrm>
              <a:off x="1824" y="2112"/>
              <a:ext cx="576" cy="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6" name="Group 16">
            <a:extLst>
              <a:ext uri="{FF2B5EF4-FFF2-40B4-BE49-F238E27FC236}">
                <a16:creationId xmlns:a16="http://schemas.microsoft.com/office/drawing/2014/main" id="{B87C0737-9FC4-404D-8D69-16B6E26C1D10}"/>
              </a:ext>
            </a:extLst>
          </p:cNvPr>
          <p:cNvGrpSpPr>
            <a:grpSpLocks/>
          </p:cNvGrpSpPr>
          <p:nvPr/>
        </p:nvGrpSpPr>
        <p:grpSpPr bwMode="auto">
          <a:xfrm>
            <a:off x="4724400" y="2057400"/>
            <a:ext cx="3429000" cy="609600"/>
            <a:chOff x="2976" y="1296"/>
            <a:chExt cx="2160" cy="384"/>
          </a:xfrm>
        </p:grpSpPr>
        <p:sp>
          <p:nvSpPr>
            <p:cNvPr id="51217" name="Rectangle 17">
              <a:extLst>
                <a:ext uri="{FF2B5EF4-FFF2-40B4-BE49-F238E27FC236}">
                  <a16:creationId xmlns:a16="http://schemas.microsoft.com/office/drawing/2014/main" id="{B80D96AE-B37E-4F37-88C8-F7B3B3F72190}"/>
                </a:ext>
              </a:extLst>
            </p:cNvPr>
            <p:cNvSpPr>
              <a:spLocks noChangeArrowheads="1"/>
            </p:cNvSpPr>
            <p:nvPr/>
          </p:nvSpPr>
          <p:spPr bwMode="auto">
            <a:xfrm>
              <a:off x="4032" y="1296"/>
              <a:ext cx="1104" cy="384"/>
            </a:xfrm>
            <a:prstGeom prst="rect">
              <a:avLst/>
            </a:prstGeom>
            <a:solidFill>
              <a:schemeClr val="hlink"/>
            </a:solidFill>
            <a:ln w="9525">
              <a:solidFill>
                <a:schemeClr val="accent1"/>
              </a:solidFill>
              <a:miter lim="800000"/>
              <a:headEnd/>
              <a:tailEnd/>
            </a:ln>
            <a:effectLst>
              <a:outerShdw dist="107763" dir="27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Mouse</a:t>
              </a:r>
              <a:endParaRPr lang="en-US" sz="3600">
                <a:solidFill>
                  <a:schemeClr val="bg1"/>
                </a:solidFill>
                <a:effectLst>
                  <a:outerShdw blurRad="38100" dist="38100" dir="2700000" algn="tl">
                    <a:srgbClr val="000000"/>
                  </a:outerShdw>
                </a:effectLst>
                <a:latin typeface="Arial" charset="0"/>
              </a:endParaRPr>
            </a:p>
          </p:txBody>
        </p:sp>
        <p:sp>
          <p:nvSpPr>
            <p:cNvPr id="119824" name="Line 18">
              <a:extLst>
                <a:ext uri="{FF2B5EF4-FFF2-40B4-BE49-F238E27FC236}">
                  <a16:creationId xmlns:a16="http://schemas.microsoft.com/office/drawing/2014/main" id="{601D7B39-E498-4B6B-88A7-14B63211D79B}"/>
                </a:ext>
              </a:extLst>
            </p:cNvPr>
            <p:cNvSpPr>
              <a:spLocks noChangeShapeType="1"/>
            </p:cNvSpPr>
            <p:nvPr/>
          </p:nvSpPr>
          <p:spPr bwMode="auto">
            <a:xfrm flipH="1">
              <a:off x="2976" y="1488"/>
              <a:ext cx="1104" cy="48"/>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7" name="Group 19">
            <a:extLst>
              <a:ext uri="{FF2B5EF4-FFF2-40B4-BE49-F238E27FC236}">
                <a16:creationId xmlns:a16="http://schemas.microsoft.com/office/drawing/2014/main" id="{CDB76D50-8AD8-4B6D-9558-DC4C751FA62C}"/>
              </a:ext>
            </a:extLst>
          </p:cNvPr>
          <p:cNvGrpSpPr>
            <a:grpSpLocks/>
          </p:cNvGrpSpPr>
          <p:nvPr/>
        </p:nvGrpSpPr>
        <p:grpSpPr bwMode="auto">
          <a:xfrm>
            <a:off x="4800600" y="4495800"/>
            <a:ext cx="4038600" cy="1143000"/>
            <a:chOff x="3024" y="2832"/>
            <a:chExt cx="2544" cy="720"/>
          </a:xfrm>
        </p:grpSpPr>
        <p:sp>
          <p:nvSpPr>
            <p:cNvPr id="51220" name="Rectangle 20">
              <a:extLst>
                <a:ext uri="{FF2B5EF4-FFF2-40B4-BE49-F238E27FC236}">
                  <a16:creationId xmlns:a16="http://schemas.microsoft.com/office/drawing/2014/main" id="{4E25942A-B45E-4D6A-BEDE-B6CAF5B1398F}"/>
                </a:ext>
              </a:extLst>
            </p:cNvPr>
            <p:cNvSpPr>
              <a:spLocks noChangeArrowheads="1"/>
            </p:cNvSpPr>
            <p:nvPr/>
          </p:nvSpPr>
          <p:spPr bwMode="auto">
            <a:xfrm>
              <a:off x="4080" y="2832"/>
              <a:ext cx="1488" cy="720"/>
            </a:xfrm>
            <a:prstGeom prst="rect">
              <a:avLst/>
            </a:prstGeom>
            <a:solidFill>
              <a:schemeClr val="hlink"/>
            </a:solidFill>
            <a:ln w="9525">
              <a:solidFill>
                <a:schemeClr val="accent1"/>
              </a:solidFill>
              <a:miter lim="800000"/>
              <a:headEnd/>
              <a:tailEnd/>
            </a:ln>
            <a:effectLst>
              <a:outerShdw dist="107763" dir="27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Parallel Printer</a:t>
              </a:r>
              <a:endParaRPr lang="en-US" sz="3600">
                <a:solidFill>
                  <a:schemeClr val="bg1"/>
                </a:solidFill>
                <a:effectLst>
                  <a:outerShdw blurRad="38100" dist="38100" dir="2700000" algn="tl">
                    <a:srgbClr val="000000"/>
                  </a:outerShdw>
                </a:effectLst>
                <a:latin typeface="Arial" charset="0"/>
              </a:endParaRPr>
            </a:p>
          </p:txBody>
        </p:sp>
        <p:sp>
          <p:nvSpPr>
            <p:cNvPr id="119822" name="Line 21">
              <a:extLst>
                <a:ext uri="{FF2B5EF4-FFF2-40B4-BE49-F238E27FC236}">
                  <a16:creationId xmlns:a16="http://schemas.microsoft.com/office/drawing/2014/main" id="{92E40DF4-7E98-40F5-BF1B-4DAF0A17EF8A}"/>
                </a:ext>
              </a:extLst>
            </p:cNvPr>
            <p:cNvSpPr>
              <a:spLocks noChangeShapeType="1"/>
            </p:cNvSpPr>
            <p:nvPr/>
          </p:nvSpPr>
          <p:spPr bwMode="auto">
            <a:xfrm flipH="1">
              <a:off x="3024" y="3168"/>
              <a:ext cx="1104" cy="48"/>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8" name="Group 22">
            <a:extLst>
              <a:ext uri="{FF2B5EF4-FFF2-40B4-BE49-F238E27FC236}">
                <a16:creationId xmlns:a16="http://schemas.microsoft.com/office/drawing/2014/main" id="{65C89B60-A454-4027-86F4-4DACFAF14467}"/>
              </a:ext>
            </a:extLst>
          </p:cNvPr>
          <p:cNvGrpSpPr>
            <a:grpSpLocks/>
          </p:cNvGrpSpPr>
          <p:nvPr/>
        </p:nvGrpSpPr>
        <p:grpSpPr bwMode="auto">
          <a:xfrm>
            <a:off x="609600" y="2819400"/>
            <a:ext cx="3276600" cy="990600"/>
            <a:chOff x="336" y="1920"/>
            <a:chExt cx="2064" cy="384"/>
          </a:xfrm>
        </p:grpSpPr>
        <p:sp>
          <p:nvSpPr>
            <p:cNvPr id="51223" name="Rectangle 23">
              <a:extLst>
                <a:ext uri="{FF2B5EF4-FFF2-40B4-BE49-F238E27FC236}">
                  <a16:creationId xmlns:a16="http://schemas.microsoft.com/office/drawing/2014/main" id="{B6685B32-965D-422F-8F17-AC469AC439B7}"/>
                </a:ext>
              </a:extLst>
            </p:cNvPr>
            <p:cNvSpPr>
              <a:spLocks noChangeArrowheads="1"/>
            </p:cNvSpPr>
            <p:nvPr/>
          </p:nvSpPr>
          <p:spPr bwMode="auto">
            <a:xfrm>
              <a:off x="336" y="1920"/>
              <a:ext cx="1536" cy="384"/>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200">
                  <a:solidFill>
                    <a:schemeClr val="bg1"/>
                  </a:solidFill>
                  <a:effectLst>
                    <a:outerShdw blurRad="38100" dist="38100" dir="2700000" algn="tl">
                      <a:srgbClr val="000000"/>
                    </a:outerShdw>
                  </a:effectLst>
                  <a:latin typeface="Bookman Old Style" pitchFamily="18" charset="0"/>
                </a:rPr>
                <a:t>Universal Serial Bus</a:t>
              </a:r>
            </a:p>
          </p:txBody>
        </p:sp>
        <p:sp>
          <p:nvSpPr>
            <p:cNvPr id="119820" name="Line 24">
              <a:extLst>
                <a:ext uri="{FF2B5EF4-FFF2-40B4-BE49-F238E27FC236}">
                  <a16:creationId xmlns:a16="http://schemas.microsoft.com/office/drawing/2014/main" id="{C61289AC-8BD1-4C14-AB29-946B3E5D2ADC}"/>
                </a:ext>
              </a:extLst>
            </p:cNvPr>
            <p:cNvSpPr>
              <a:spLocks noChangeShapeType="1"/>
            </p:cNvSpPr>
            <p:nvPr/>
          </p:nvSpPr>
          <p:spPr bwMode="auto">
            <a:xfrm>
              <a:off x="1824" y="2112"/>
              <a:ext cx="576" cy="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51226" name="Rectangle 26">
            <a:extLst>
              <a:ext uri="{FF2B5EF4-FFF2-40B4-BE49-F238E27FC236}">
                <a16:creationId xmlns:a16="http://schemas.microsoft.com/office/drawing/2014/main" id="{30274998-E3B1-46B1-AB44-D476C6B341FB}"/>
              </a:ext>
            </a:extLst>
          </p:cNvPr>
          <p:cNvSpPr>
            <a:spLocks noGrp="1" noChangeArrowheads="1"/>
          </p:cNvSpPr>
          <p:nvPr>
            <p:ph type="title"/>
          </p:nvPr>
        </p:nvSpPr>
        <p:spPr>
          <a:xfrm>
            <a:off x="457200" y="274638"/>
            <a:ext cx="8229600" cy="792162"/>
          </a:xfrm>
        </p:spPr>
        <p:txBody>
          <a:bodyPr/>
          <a:lstStyle/>
          <a:p>
            <a:pPr eaLnBrk="1" hangingPunct="1">
              <a:defRPr/>
            </a:pPr>
            <a:r>
              <a:rPr lang="en-US">
                <a:solidFill>
                  <a:srgbClr val="A50021"/>
                </a:solidFill>
                <a:effectLst>
                  <a:outerShdw blurRad="38100" dist="38100" dir="2700000" algn="tl">
                    <a:srgbClr val="C0C0C0"/>
                  </a:outerShdw>
                </a:effectLst>
                <a:latin typeface="Bookman Old Style" pitchFamily="18" charset="0"/>
              </a:rPr>
              <a:t>Input &amp; Output Terminals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2000"/>
                                        <p:tgtEl>
                                          <p:spTgt spid="3"/>
                                        </p:tgtEl>
                                      </p:cBhvr>
                                    </p:animEffect>
                                    <p:set>
                                      <p:cBhvr>
                                        <p:cTn id="22" dur="1" fill="hold">
                                          <p:stCondLst>
                                            <p:cond delay="1999"/>
                                          </p:stCondLst>
                                        </p:cTn>
                                        <p:tgtEl>
                                          <p:spTgt spid="3"/>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5" descr="Close up Bottom Connections">
            <a:extLst>
              <a:ext uri="{FF2B5EF4-FFF2-40B4-BE49-F238E27FC236}">
                <a16:creationId xmlns:a16="http://schemas.microsoft.com/office/drawing/2014/main" id="{BDB81116-5DC4-469A-BDB2-C2BE6CDAB1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49525" y="1600200"/>
            <a:ext cx="4043363" cy="4525963"/>
          </a:xfrm>
          <a:noFill/>
        </p:spPr>
      </p:pic>
      <p:grpSp>
        <p:nvGrpSpPr>
          <p:cNvPr id="120835" name="Group 10">
            <a:extLst>
              <a:ext uri="{FF2B5EF4-FFF2-40B4-BE49-F238E27FC236}">
                <a16:creationId xmlns:a16="http://schemas.microsoft.com/office/drawing/2014/main" id="{7D5A87AC-8CD7-48BE-9447-489C309BC6B8}"/>
              </a:ext>
            </a:extLst>
          </p:cNvPr>
          <p:cNvGrpSpPr>
            <a:grpSpLocks/>
          </p:cNvGrpSpPr>
          <p:nvPr/>
        </p:nvGrpSpPr>
        <p:grpSpPr bwMode="auto">
          <a:xfrm>
            <a:off x="5257800" y="1676400"/>
            <a:ext cx="3657600" cy="609600"/>
            <a:chOff x="3312" y="1056"/>
            <a:chExt cx="2304" cy="384"/>
          </a:xfrm>
        </p:grpSpPr>
        <p:sp>
          <p:nvSpPr>
            <p:cNvPr id="26632" name="Rectangle 8">
              <a:extLst>
                <a:ext uri="{FF2B5EF4-FFF2-40B4-BE49-F238E27FC236}">
                  <a16:creationId xmlns:a16="http://schemas.microsoft.com/office/drawing/2014/main" id="{7D103F88-648D-4734-8062-C33A36A654CF}"/>
                </a:ext>
              </a:extLst>
            </p:cNvPr>
            <p:cNvSpPr>
              <a:spLocks noChangeArrowheads="1"/>
            </p:cNvSpPr>
            <p:nvPr/>
          </p:nvSpPr>
          <p:spPr bwMode="auto">
            <a:xfrm>
              <a:off x="4320" y="1056"/>
              <a:ext cx="1296" cy="384"/>
            </a:xfrm>
            <a:prstGeom prst="rect">
              <a:avLst/>
            </a:prstGeom>
            <a:solidFill>
              <a:schemeClr val="hlink"/>
            </a:solidFill>
            <a:ln w="9525">
              <a:solidFill>
                <a:schemeClr val="accent1"/>
              </a:solidFill>
              <a:miter lim="800000"/>
              <a:headEnd/>
              <a:tailEnd/>
            </a:ln>
            <a:effectLst>
              <a:outerShdw dist="107763" dir="27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Monitor</a:t>
              </a:r>
              <a:endParaRPr lang="en-US" sz="3600">
                <a:solidFill>
                  <a:schemeClr val="bg1"/>
                </a:solidFill>
                <a:effectLst>
                  <a:outerShdw blurRad="38100" dist="38100" dir="2700000" algn="tl">
                    <a:srgbClr val="000000"/>
                  </a:outerShdw>
                </a:effectLst>
                <a:latin typeface="Arial" charset="0"/>
              </a:endParaRPr>
            </a:p>
          </p:txBody>
        </p:sp>
        <p:sp>
          <p:nvSpPr>
            <p:cNvPr id="120838" name="Line 9">
              <a:extLst>
                <a:ext uri="{FF2B5EF4-FFF2-40B4-BE49-F238E27FC236}">
                  <a16:creationId xmlns:a16="http://schemas.microsoft.com/office/drawing/2014/main" id="{F63E8328-B36A-45F0-9D12-F869E74F7A89}"/>
                </a:ext>
              </a:extLst>
            </p:cNvPr>
            <p:cNvSpPr>
              <a:spLocks noChangeShapeType="1"/>
            </p:cNvSpPr>
            <p:nvPr/>
          </p:nvSpPr>
          <p:spPr bwMode="auto">
            <a:xfrm flipH="1">
              <a:off x="3312" y="1248"/>
              <a:ext cx="1104" cy="48"/>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6636" name="Rectangle 12">
            <a:extLst>
              <a:ext uri="{FF2B5EF4-FFF2-40B4-BE49-F238E27FC236}">
                <a16:creationId xmlns:a16="http://schemas.microsoft.com/office/drawing/2014/main" id="{907C8E64-D1EB-4E60-BAAD-A57DF654A843}"/>
              </a:ext>
            </a:extLst>
          </p:cNvPr>
          <p:cNvSpPr>
            <a:spLocks noGrp="1" noChangeArrowheads="1"/>
          </p:cNvSpPr>
          <p:nvPr>
            <p:ph type="title"/>
          </p:nvPr>
        </p:nvSpPr>
        <p:spPr>
          <a:xfrm>
            <a:off x="457200" y="274638"/>
            <a:ext cx="8229600" cy="792162"/>
          </a:xfrm>
        </p:spPr>
        <p:txBody>
          <a:bodyPr/>
          <a:lstStyle/>
          <a:p>
            <a:pPr eaLnBrk="1" hangingPunct="1">
              <a:defRPr/>
            </a:pPr>
            <a:r>
              <a:rPr lang="en-US">
                <a:solidFill>
                  <a:srgbClr val="A50021"/>
                </a:solidFill>
                <a:effectLst>
                  <a:outerShdw blurRad="38100" dist="38100" dir="2700000" algn="tl">
                    <a:srgbClr val="C0C0C0"/>
                  </a:outerShdw>
                </a:effectLst>
                <a:latin typeface="Bookman Old Style" pitchFamily="18" charset="0"/>
              </a:rPr>
              <a:t>Input &amp; Output Terminals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5" descr="Closer View of Buttom connectors">
            <a:extLst>
              <a:ext uri="{FF2B5EF4-FFF2-40B4-BE49-F238E27FC236}">
                <a16:creationId xmlns:a16="http://schemas.microsoft.com/office/drawing/2014/main" id="{A56F6576-A732-4D3A-A262-0AF7683180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4087" cy="4525963"/>
          </a:xfrm>
          <a:noFill/>
        </p:spPr>
      </p:pic>
      <p:grpSp>
        <p:nvGrpSpPr>
          <p:cNvPr id="2" name="Group 10">
            <a:extLst>
              <a:ext uri="{FF2B5EF4-FFF2-40B4-BE49-F238E27FC236}">
                <a16:creationId xmlns:a16="http://schemas.microsoft.com/office/drawing/2014/main" id="{C885B739-00E1-4DA8-AC99-B5B1B04E65C2}"/>
              </a:ext>
            </a:extLst>
          </p:cNvPr>
          <p:cNvGrpSpPr>
            <a:grpSpLocks/>
          </p:cNvGrpSpPr>
          <p:nvPr/>
        </p:nvGrpSpPr>
        <p:grpSpPr bwMode="auto">
          <a:xfrm>
            <a:off x="4419600" y="1981200"/>
            <a:ext cx="4267200" cy="1371600"/>
            <a:chOff x="2784" y="1248"/>
            <a:chExt cx="2688" cy="864"/>
          </a:xfrm>
        </p:grpSpPr>
        <p:sp>
          <p:nvSpPr>
            <p:cNvPr id="27656" name="Rectangle 8">
              <a:extLst>
                <a:ext uri="{FF2B5EF4-FFF2-40B4-BE49-F238E27FC236}">
                  <a16:creationId xmlns:a16="http://schemas.microsoft.com/office/drawing/2014/main" id="{5206FD43-2657-4622-945A-B93057270F0A}"/>
                </a:ext>
              </a:extLst>
            </p:cNvPr>
            <p:cNvSpPr>
              <a:spLocks noChangeArrowheads="1"/>
            </p:cNvSpPr>
            <p:nvPr/>
          </p:nvSpPr>
          <p:spPr bwMode="auto">
            <a:xfrm>
              <a:off x="3792" y="1248"/>
              <a:ext cx="1680" cy="864"/>
            </a:xfrm>
            <a:prstGeom prst="rect">
              <a:avLst/>
            </a:prstGeom>
            <a:solidFill>
              <a:schemeClr val="hlink"/>
            </a:solidFill>
            <a:ln w="9525">
              <a:solidFill>
                <a:schemeClr val="accent1"/>
              </a:solidFill>
              <a:miter lim="800000"/>
              <a:headEnd/>
              <a:tailEnd/>
            </a:ln>
            <a:effectLst>
              <a:outerShdw dist="107763" dir="27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FireWire</a:t>
              </a:r>
              <a:br>
                <a:rPr lang="en-US" sz="3600">
                  <a:solidFill>
                    <a:schemeClr val="bg1"/>
                  </a:solidFill>
                  <a:effectLst>
                    <a:outerShdw blurRad="38100" dist="38100" dir="2700000" algn="tl">
                      <a:srgbClr val="000000"/>
                    </a:outerShdw>
                  </a:effectLst>
                  <a:latin typeface="Bookman Old Style" pitchFamily="18" charset="0"/>
                </a:rPr>
              </a:br>
              <a:r>
                <a:rPr lang="en-US" sz="3600">
                  <a:solidFill>
                    <a:schemeClr val="bg1"/>
                  </a:solidFill>
                  <a:effectLst>
                    <a:outerShdw blurRad="38100" dist="38100" dir="2700000" algn="tl">
                      <a:srgbClr val="000000"/>
                    </a:outerShdw>
                  </a:effectLst>
                  <a:latin typeface="Bookman Old Style" pitchFamily="18" charset="0"/>
                </a:rPr>
                <a:t>IEEE 1394</a:t>
              </a:r>
              <a:endParaRPr lang="en-US" sz="3600">
                <a:solidFill>
                  <a:schemeClr val="bg1"/>
                </a:solidFill>
                <a:effectLst>
                  <a:outerShdw blurRad="38100" dist="38100" dir="2700000" algn="tl">
                    <a:srgbClr val="000000"/>
                  </a:outerShdw>
                </a:effectLst>
                <a:latin typeface="Arial" charset="0"/>
              </a:endParaRPr>
            </a:p>
          </p:txBody>
        </p:sp>
        <p:sp>
          <p:nvSpPr>
            <p:cNvPr id="121863" name="Line 9">
              <a:extLst>
                <a:ext uri="{FF2B5EF4-FFF2-40B4-BE49-F238E27FC236}">
                  <a16:creationId xmlns:a16="http://schemas.microsoft.com/office/drawing/2014/main" id="{73216725-8012-4B41-B932-1C613FD4A417}"/>
                </a:ext>
              </a:extLst>
            </p:cNvPr>
            <p:cNvSpPr>
              <a:spLocks noChangeShapeType="1"/>
            </p:cNvSpPr>
            <p:nvPr/>
          </p:nvSpPr>
          <p:spPr bwMode="auto">
            <a:xfrm flipH="1">
              <a:off x="2784" y="1632"/>
              <a:ext cx="1104" cy="48"/>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7660" name="Rectangle 12">
            <a:extLst>
              <a:ext uri="{FF2B5EF4-FFF2-40B4-BE49-F238E27FC236}">
                <a16:creationId xmlns:a16="http://schemas.microsoft.com/office/drawing/2014/main" id="{75D79C81-322D-432C-80E1-C898FA0E3F20}"/>
              </a:ext>
            </a:extLst>
          </p:cNvPr>
          <p:cNvSpPr>
            <a:spLocks noChangeArrowheads="1"/>
          </p:cNvSpPr>
          <p:nvPr/>
        </p:nvSpPr>
        <p:spPr bwMode="auto">
          <a:xfrm>
            <a:off x="1676400" y="4724400"/>
            <a:ext cx="5791200" cy="1371600"/>
          </a:xfrm>
          <a:prstGeom prst="rect">
            <a:avLst/>
          </a:prstGeom>
          <a:solidFill>
            <a:schemeClr val="hlink"/>
          </a:solidFill>
          <a:ln w="9525">
            <a:solidFill>
              <a:schemeClr val="accent1"/>
            </a:solidFill>
            <a:miter lim="800000"/>
            <a:headEnd/>
            <a:tailEnd/>
          </a:ln>
          <a:effectLst>
            <a:outerShdw dist="107763" dir="27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Audio Inputs and Outputs</a:t>
            </a:r>
            <a:endParaRPr lang="en-US" sz="3600">
              <a:solidFill>
                <a:schemeClr val="bg1"/>
              </a:solidFill>
              <a:effectLst>
                <a:outerShdw blurRad="38100" dist="38100" dir="2700000" algn="tl">
                  <a:srgbClr val="000000"/>
                </a:outerShdw>
              </a:effectLst>
              <a:latin typeface="Arial" charset="0"/>
            </a:endParaRPr>
          </a:p>
        </p:txBody>
      </p:sp>
      <p:sp>
        <p:nvSpPr>
          <p:cNvPr id="27663" name="Rectangle 15">
            <a:extLst>
              <a:ext uri="{FF2B5EF4-FFF2-40B4-BE49-F238E27FC236}">
                <a16:creationId xmlns:a16="http://schemas.microsoft.com/office/drawing/2014/main" id="{D7EEA7AF-938F-40AB-B456-6F36C7827EE4}"/>
              </a:ext>
            </a:extLst>
          </p:cNvPr>
          <p:cNvSpPr>
            <a:spLocks noGrp="1" noChangeArrowheads="1"/>
          </p:cNvSpPr>
          <p:nvPr>
            <p:ph type="title"/>
          </p:nvPr>
        </p:nvSpPr>
        <p:spPr>
          <a:xfrm>
            <a:off x="457200" y="274638"/>
            <a:ext cx="8229600" cy="792162"/>
          </a:xfrm>
        </p:spPr>
        <p:txBody>
          <a:bodyPr/>
          <a:lstStyle/>
          <a:p>
            <a:pPr eaLnBrk="1" hangingPunct="1">
              <a:defRPr/>
            </a:pPr>
            <a:r>
              <a:rPr lang="en-US">
                <a:solidFill>
                  <a:srgbClr val="A50021"/>
                </a:solidFill>
                <a:effectLst>
                  <a:outerShdw blurRad="38100" dist="38100" dir="2700000" algn="tl">
                    <a:srgbClr val="C0C0C0"/>
                  </a:outerShdw>
                </a:effectLst>
                <a:latin typeface="Bookman Old Style" pitchFamily="18" charset="0"/>
              </a:rPr>
              <a:t>Input &amp; Output Terminals</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5" descr="Close up Eithernet and Phone Inputs">
            <a:extLst>
              <a:ext uri="{FF2B5EF4-FFF2-40B4-BE49-F238E27FC236}">
                <a16:creationId xmlns:a16="http://schemas.microsoft.com/office/drawing/2014/main" id="{F6EDDBC6-1B9C-44FC-8B69-86BEF989E40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524000" y="1600200"/>
            <a:ext cx="6034088" cy="4525963"/>
          </a:xfrm>
          <a:noFill/>
        </p:spPr>
      </p:pic>
      <p:sp>
        <p:nvSpPr>
          <p:cNvPr id="28688" name="Oval 16">
            <a:extLst>
              <a:ext uri="{FF2B5EF4-FFF2-40B4-BE49-F238E27FC236}">
                <a16:creationId xmlns:a16="http://schemas.microsoft.com/office/drawing/2014/main" id="{0884A071-9F87-49AA-908C-47679FAA9D05}"/>
              </a:ext>
            </a:extLst>
          </p:cNvPr>
          <p:cNvSpPr>
            <a:spLocks noChangeArrowheads="1"/>
          </p:cNvSpPr>
          <p:nvPr/>
        </p:nvSpPr>
        <p:spPr bwMode="auto">
          <a:xfrm>
            <a:off x="1752600" y="2743200"/>
            <a:ext cx="1103313" cy="1181100"/>
          </a:xfrm>
          <a:prstGeom prst="ellipse">
            <a:avLst/>
          </a:prstGeom>
          <a:solidFill>
            <a:schemeClr val="bg1">
              <a:alpha val="10196"/>
            </a:schemeClr>
          </a:solidFill>
          <a:ln w="38100">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nvGrpSpPr>
          <p:cNvPr id="2" name="Group 33">
            <a:extLst>
              <a:ext uri="{FF2B5EF4-FFF2-40B4-BE49-F238E27FC236}">
                <a16:creationId xmlns:a16="http://schemas.microsoft.com/office/drawing/2014/main" id="{DBF4A876-54B1-4558-9BCD-8B021D5127B5}"/>
              </a:ext>
            </a:extLst>
          </p:cNvPr>
          <p:cNvGrpSpPr>
            <a:grpSpLocks/>
          </p:cNvGrpSpPr>
          <p:nvPr/>
        </p:nvGrpSpPr>
        <p:grpSpPr bwMode="auto">
          <a:xfrm>
            <a:off x="228600" y="1371600"/>
            <a:ext cx="3581400" cy="1828800"/>
            <a:chOff x="144" y="864"/>
            <a:chExt cx="2256" cy="1152"/>
          </a:xfrm>
        </p:grpSpPr>
        <p:sp>
          <p:nvSpPr>
            <p:cNvPr id="28692" name="Rectangle 20">
              <a:extLst>
                <a:ext uri="{FF2B5EF4-FFF2-40B4-BE49-F238E27FC236}">
                  <a16:creationId xmlns:a16="http://schemas.microsoft.com/office/drawing/2014/main" id="{14F12C05-5C30-4AF6-894E-C8A73119F495}"/>
                </a:ext>
              </a:extLst>
            </p:cNvPr>
            <p:cNvSpPr>
              <a:spLocks noChangeArrowheads="1"/>
            </p:cNvSpPr>
            <p:nvPr/>
          </p:nvSpPr>
          <p:spPr bwMode="auto">
            <a:xfrm>
              <a:off x="144" y="864"/>
              <a:ext cx="1536" cy="718"/>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NOT for Phone</a:t>
              </a:r>
              <a:endParaRPr lang="en-US" sz="3600">
                <a:solidFill>
                  <a:schemeClr val="bg1"/>
                </a:solidFill>
                <a:effectLst>
                  <a:outerShdw blurRad="38100" dist="38100" dir="2700000" algn="tl">
                    <a:srgbClr val="000000"/>
                  </a:outerShdw>
                </a:effectLst>
                <a:latin typeface="Arial" charset="0"/>
              </a:endParaRPr>
            </a:p>
          </p:txBody>
        </p:sp>
        <p:sp>
          <p:nvSpPr>
            <p:cNvPr id="122900" name="Line 21">
              <a:extLst>
                <a:ext uri="{FF2B5EF4-FFF2-40B4-BE49-F238E27FC236}">
                  <a16:creationId xmlns:a16="http://schemas.microsoft.com/office/drawing/2014/main" id="{78D0BDD8-B48B-4FBD-A419-1648380BF595}"/>
                </a:ext>
              </a:extLst>
            </p:cNvPr>
            <p:cNvSpPr>
              <a:spLocks noChangeShapeType="1"/>
            </p:cNvSpPr>
            <p:nvPr/>
          </p:nvSpPr>
          <p:spPr bwMode="auto">
            <a:xfrm>
              <a:off x="1632" y="1223"/>
              <a:ext cx="768" cy="793"/>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 name="Group 44">
            <a:extLst>
              <a:ext uri="{FF2B5EF4-FFF2-40B4-BE49-F238E27FC236}">
                <a16:creationId xmlns:a16="http://schemas.microsoft.com/office/drawing/2014/main" id="{8A9EB708-14BE-4209-BAF9-E41A6B2A1E54}"/>
              </a:ext>
            </a:extLst>
          </p:cNvPr>
          <p:cNvGrpSpPr>
            <a:grpSpLocks/>
          </p:cNvGrpSpPr>
          <p:nvPr/>
        </p:nvGrpSpPr>
        <p:grpSpPr bwMode="auto">
          <a:xfrm>
            <a:off x="5029200" y="5105400"/>
            <a:ext cx="3886200" cy="1600200"/>
            <a:chOff x="3168" y="3216"/>
            <a:chExt cx="2448" cy="1008"/>
          </a:xfrm>
        </p:grpSpPr>
        <p:sp>
          <p:nvSpPr>
            <p:cNvPr id="28699" name="Rectangle 27">
              <a:extLst>
                <a:ext uri="{FF2B5EF4-FFF2-40B4-BE49-F238E27FC236}">
                  <a16:creationId xmlns:a16="http://schemas.microsoft.com/office/drawing/2014/main" id="{D733294A-2B41-433D-92C8-B841B704ED4D}"/>
                </a:ext>
              </a:extLst>
            </p:cNvPr>
            <p:cNvSpPr>
              <a:spLocks noChangeArrowheads="1"/>
            </p:cNvSpPr>
            <p:nvPr/>
          </p:nvSpPr>
          <p:spPr bwMode="auto">
            <a:xfrm>
              <a:off x="3794" y="3648"/>
              <a:ext cx="1822" cy="576"/>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200">
                  <a:solidFill>
                    <a:schemeClr val="bg1"/>
                  </a:solidFill>
                  <a:effectLst>
                    <a:outerShdw blurRad="38100" dist="38100" dir="2700000" algn="tl">
                      <a:srgbClr val="000000"/>
                    </a:outerShdw>
                  </a:effectLst>
                  <a:latin typeface="Bookman Old Style" pitchFamily="18" charset="0"/>
                </a:rPr>
                <a:t>Output for</a:t>
              </a:r>
              <a:br>
                <a:rPr lang="en-US" sz="3200">
                  <a:solidFill>
                    <a:schemeClr val="bg1"/>
                  </a:solidFill>
                  <a:effectLst>
                    <a:outerShdw blurRad="38100" dist="38100" dir="2700000" algn="tl">
                      <a:srgbClr val="000000"/>
                    </a:outerShdw>
                  </a:effectLst>
                  <a:latin typeface="Bookman Old Style" pitchFamily="18" charset="0"/>
                </a:rPr>
              </a:br>
              <a:r>
                <a:rPr lang="en-US" sz="3200">
                  <a:solidFill>
                    <a:schemeClr val="bg1"/>
                  </a:solidFill>
                  <a:effectLst>
                    <a:outerShdw blurRad="38100" dist="38100" dir="2700000" algn="tl">
                      <a:srgbClr val="000000"/>
                    </a:outerShdw>
                  </a:effectLst>
                  <a:latin typeface="Bookman Old Style" pitchFamily="18" charset="0"/>
                </a:rPr>
                <a:t>a Phone</a:t>
              </a:r>
              <a:endParaRPr lang="en-US" sz="3200">
                <a:solidFill>
                  <a:schemeClr val="bg1"/>
                </a:solidFill>
                <a:effectLst>
                  <a:outerShdw blurRad="38100" dist="38100" dir="2700000" algn="tl">
                    <a:srgbClr val="000000"/>
                  </a:outerShdw>
                </a:effectLst>
                <a:latin typeface="Arial" charset="0"/>
              </a:endParaRPr>
            </a:p>
          </p:txBody>
        </p:sp>
        <p:sp>
          <p:nvSpPr>
            <p:cNvPr id="122898" name="Line 29">
              <a:extLst>
                <a:ext uri="{FF2B5EF4-FFF2-40B4-BE49-F238E27FC236}">
                  <a16:creationId xmlns:a16="http://schemas.microsoft.com/office/drawing/2014/main" id="{119FBE04-8018-4CBB-BBA3-129F395206AB}"/>
                </a:ext>
              </a:extLst>
            </p:cNvPr>
            <p:cNvSpPr>
              <a:spLocks noChangeShapeType="1"/>
            </p:cNvSpPr>
            <p:nvPr/>
          </p:nvSpPr>
          <p:spPr bwMode="auto">
            <a:xfrm flipH="1" flipV="1">
              <a:off x="3168" y="3216"/>
              <a:ext cx="624" cy="672"/>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 name="Group 41">
            <a:extLst>
              <a:ext uri="{FF2B5EF4-FFF2-40B4-BE49-F238E27FC236}">
                <a16:creationId xmlns:a16="http://schemas.microsoft.com/office/drawing/2014/main" id="{83D7AD35-3700-4502-AA58-408ED478C159}"/>
              </a:ext>
            </a:extLst>
          </p:cNvPr>
          <p:cNvGrpSpPr>
            <a:grpSpLocks/>
          </p:cNvGrpSpPr>
          <p:nvPr/>
        </p:nvGrpSpPr>
        <p:grpSpPr bwMode="auto">
          <a:xfrm>
            <a:off x="304800" y="5257800"/>
            <a:ext cx="3886200" cy="1371600"/>
            <a:chOff x="192" y="3312"/>
            <a:chExt cx="2448" cy="864"/>
          </a:xfrm>
        </p:grpSpPr>
        <p:sp>
          <p:nvSpPr>
            <p:cNvPr id="28707" name="Rectangle 35">
              <a:extLst>
                <a:ext uri="{FF2B5EF4-FFF2-40B4-BE49-F238E27FC236}">
                  <a16:creationId xmlns:a16="http://schemas.microsoft.com/office/drawing/2014/main" id="{2BE8B75B-40F4-426E-844C-32B6ED541CBE}"/>
                </a:ext>
              </a:extLst>
            </p:cNvPr>
            <p:cNvSpPr>
              <a:spLocks noChangeArrowheads="1"/>
            </p:cNvSpPr>
            <p:nvPr/>
          </p:nvSpPr>
          <p:spPr bwMode="auto">
            <a:xfrm>
              <a:off x="192" y="3552"/>
              <a:ext cx="2016" cy="624"/>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200">
                  <a:solidFill>
                    <a:schemeClr val="bg1"/>
                  </a:solidFill>
                  <a:effectLst>
                    <a:outerShdw blurRad="38100" dist="38100" dir="2700000" algn="tl">
                      <a:srgbClr val="000000"/>
                    </a:outerShdw>
                  </a:effectLst>
                  <a:latin typeface="Bookman Old Style" pitchFamily="18" charset="0"/>
                </a:rPr>
                <a:t>Line for</a:t>
              </a:r>
              <a:br>
                <a:rPr lang="en-US" sz="3200">
                  <a:solidFill>
                    <a:schemeClr val="bg1"/>
                  </a:solidFill>
                  <a:effectLst>
                    <a:outerShdw blurRad="38100" dist="38100" dir="2700000" algn="tl">
                      <a:srgbClr val="000000"/>
                    </a:outerShdw>
                  </a:effectLst>
                  <a:latin typeface="Bookman Old Style" pitchFamily="18" charset="0"/>
                </a:rPr>
              </a:br>
              <a:r>
                <a:rPr lang="en-US" sz="3200">
                  <a:solidFill>
                    <a:schemeClr val="bg1"/>
                  </a:solidFill>
                  <a:effectLst>
                    <a:outerShdw blurRad="38100" dist="38100" dir="2700000" algn="tl">
                      <a:srgbClr val="000000"/>
                    </a:outerShdw>
                  </a:effectLst>
                  <a:latin typeface="Bookman Old Style" pitchFamily="18" charset="0"/>
                </a:rPr>
                <a:t>Phone Modem</a:t>
              </a:r>
              <a:endParaRPr lang="en-US" sz="3200">
                <a:solidFill>
                  <a:schemeClr val="bg1"/>
                </a:solidFill>
                <a:effectLst>
                  <a:outerShdw blurRad="38100" dist="38100" dir="2700000" algn="tl">
                    <a:srgbClr val="000000"/>
                  </a:outerShdw>
                </a:effectLst>
                <a:latin typeface="Arial" charset="0"/>
              </a:endParaRPr>
            </a:p>
          </p:txBody>
        </p:sp>
        <p:sp>
          <p:nvSpPr>
            <p:cNvPr id="122896" name="Line 37">
              <a:extLst>
                <a:ext uri="{FF2B5EF4-FFF2-40B4-BE49-F238E27FC236}">
                  <a16:creationId xmlns:a16="http://schemas.microsoft.com/office/drawing/2014/main" id="{6210D750-B097-4E4E-B248-6C973AF932E4}"/>
                </a:ext>
              </a:extLst>
            </p:cNvPr>
            <p:cNvSpPr>
              <a:spLocks noChangeShapeType="1"/>
            </p:cNvSpPr>
            <p:nvPr/>
          </p:nvSpPr>
          <p:spPr bwMode="auto">
            <a:xfrm flipV="1">
              <a:off x="2160" y="3312"/>
              <a:ext cx="480" cy="576"/>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8711" name="Oval 39">
            <a:extLst>
              <a:ext uri="{FF2B5EF4-FFF2-40B4-BE49-F238E27FC236}">
                <a16:creationId xmlns:a16="http://schemas.microsoft.com/office/drawing/2014/main" id="{BB4EF5FB-C11C-42D5-A8E4-3CBEE4EBB48E}"/>
              </a:ext>
            </a:extLst>
          </p:cNvPr>
          <p:cNvSpPr>
            <a:spLocks noChangeArrowheads="1"/>
          </p:cNvSpPr>
          <p:nvPr/>
        </p:nvSpPr>
        <p:spPr bwMode="auto">
          <a:xfrm>
            <a:off x="2743200" y="4381500"/>
            <a:ext cx="1103313" cy="1181100"/>
          </a:xfrm>
          <a:prstGeom prst="ellipse">
            <a:avLst/>
          </a:prstGeom>
          <a:solidFill>
            <a:schemeClr val="bg1">
              <a:alpha val="10196"/>
            </a:schemeClr>
          </a:solidFill>
          <a:ln w="38100">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712" name="Oval 40">
            <a:extLst>
              <a:ext uri="{FF2B5EF4-FFF2-40B4-BE49-F238E27FC236}">
                <a16:creationId xmlns:a16="http://schemas.microsoft.com/office/drawing/2014/main" id="{C5ADC455-AF1F-4023-AE6A-7047B6C93469}"/>
              </a:ext>
            </a:extLst>
          </p:cNvPr>
          <p:cNvSpPr>
            <a:spLocks noChangeArrowheads="1"/>
          </p:cNvSpPr>
          <p:nvPr/>
        </p:nvSpPr>
        <p:spPr bwMode="auto">
          <a:xfrm>
            <a:off x="6096000" y="4419600"/>
            <a:ext cx="1103313" cy="1181100"/>
          </a:xfrm>
          <a:prstGeom prst="ellipse">
            <a:avLst/>
          </a:prstGeom>
          <a:solidFill>
            <a:schemeClr val="bg1">
              <a:alpha val="10196"/>
            </a:schemeClr>
          </a:solidFill>
          <a:ln w="38100">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nvGrpSpPr>
          <p:cNvPr id="5" name="Group 46">
            <a:extLst>
              <a:ext uri="{FF2B5EF4-FFF2-40B4-BE49-F238E27FC236}">
                <a16:creationId xmlns:a16="http://schemas.microsoft.com/office/drawing/2014/main" id="{828AEAAE-9B95-4F26-AF76-1050CF866FF2}"/>
              </a:ext>
            </a:extLst>
          </p:cNvPr>
          <p:cNvGrpSpPr>
            <a:grpSpLocks/>
          </p:cNvGrpSpPr>
          <p:nvPr/>
        </p:nvGrpSpPr>
        <p:grpSpPr bwMode="auto">
          <a:xfrm>
            <a:off x="4038600" y="1447800"/>
            <a:ext cx="4724400" cy="1676400"/>
            <a:chOff x="2544" y="912"/>
            <a:chExt cx="2976" cy="1056"/>
          </a:xfrm>
        </p:grpSpPr>
        <p:sp>
          <p:nvSpPr>
            <p:cNvPr id="28703" name="Rectangle 31">
              <a:extLst>
                <a:ext uri="{FF2B5EF4-FFF2-40B4-BE49-F238E27FC236}">
                  <a16:creationId xmlns:a16="http://schemas.microsoft.com/office/drawing/2014/main" id="{3C1B2500-8A53-4322-AEAE-5AF87582B53C}"/>
                </a:ext>
              </a:extLst>
            </p:cNvPr>
            <p:cNvSpPr>
              <a:spLocks noChangeArrowheads="1"/>
            </p:cNvSpPr>
            <p:nvPr/>
          </p:nvSpPr>
          <p:spPr bwMode="auto">
            <a:xfrm>
              <a:off x="3312" y="912"/>
              <a:ext cx="2208" cy="432"/>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3600">
                  <a:solidFill>
                    <a:schemeClr val="bg1"/>
                  </a:solidFill>
                  <a:effectLst>
                    <a:outerShdw blurRad="38100" dist="38100" dir="2700000" algn="tl">
                      <a:srgbClr val="000000"/>
                    </a:outerShdw>
                  </a:effectLst>
                  <a:latin typeface="Bookman Old Style" pitchFamily="18" charset="0"/>
                </a:rPr>
                <a:t>Ethernet Jack</a:t>
              </a:r>
              <a:endParaRPr lang="en-US" sz="3600">
                <a:solidFill>
                  <a:schemeClr val="bg1"/>
                </a:solidFill>
                <a:effectLst>
                  <a:outerShdw blurRad="38100" dist="38100" dir="2700000" algn="tl">
                    <a:srgbClr val="000000"/>
                  </a:outerShdw>
                </a:effectLst>
                <a:latin typeface="Arial" charset="0"/>
              </a:endParaRPr>
            </a:p>
          </p:txBody>
        </p:sp>
        <p:sp>
          <p:nvSpPr>
            <p:cNvPr id="122894" name="Line 42">
              <a:extLst>
                <a:ext uri="{FF2B5EF4-FFF2-40B4-BE49-F238E27FC236}">
                  <a16:creationId xmlns:a16="http://schemas.microsoft.com/office/drawing/2014/main" id="{EEA73862-6960-4576-AB42-DFD884277788}"/>
                </a:ext>
              </a:extLst>
            </p:cNvPr>
            <p:cNvSpPr>
              <a:spLocks noChangeShapeType="1"/>
            </p:cNvSpPr>
            <p:nvPr/>
          </p:nvSpPr>
          <p:spPr bwMode="auto">
            <a:xfrm flipH="1">
              <a:off x="2544" y="1104"/>
              <a:ext cx="768" cy="864"/>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8717" name="Oval 45">
            <a:extLst>
              <a:ext uri="{FF2B5EF4-FFF2-40B4-BE49-F238E27FC236}">
                <a16:creationId xmlns:a16="http://schemas.microsoft.com/office/drawing/2014/main" id="{22C6A27F-AF7A-4A45-ADE9-1D71187CA594}"/>
              </a:ext>
            </a:extLst>
          </p:cNvPr>
          <p:cNvSpPr>
            <a:spLocks noChangeArrowheads="1"/>
          </p:cNvSpPr>
          <p:nvPr/>
        </p:nvSpPr>
        <p:spPr bwMode="auto">
          <a:xfrm>
            <a:off x="1752600" y="2743200"/>
            <a:ext cx="1103313" cy="1181100"/>
          </a:xfrm>
          <a:prstGeom prst="ellipse">
            <a:avLst/>
          </a:prstGeom>
          <a:solidFill>
            <a:srgbClr val="CC3300"/>
          </a:solidFill>
          <a:ln w="38100">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28719" name="Picture 47" descr="MCj04058840000[1]">
            <a:extLst>
              <a:ext uri="{FF2B5EF4-FFF2-40B4-BE49-F238E27FC236}">
                <a16:creationId xmlns:a16="http://schemas.microsoft.com/office/drawing/2014/main" id="{3A20025F-22AD-4F0B-9EB5-8E835AFC9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6670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21" name="Rectangle 49">
            <a:extLst>
              <a:ext uri="{FF2B5EF4-FFF2-40B4-BE49-F238E27FC236}">
                <a16:creationId xmlns:a16="http://schemas.microsoft.com/office/drawing/2014/main" id="{6E082734-B68B-4CC7-958D-D5858B1DC79B}"/>
              </a:ext>
            </a:extLst>
          </p:cNvPr>
          <p:cNvSpPr>
            <a:spLocks noGrp="1" noChangeArrowheads="1"/>
          </p:cNvSpPr>
          <p:nvPr>
            <p:ph type="title"/>
          </p:nvPr>
        </p:nvSpPr>
        <p:spPr>
          <a:xfrm>
            <a:off x="457200" y="274638"/>
            <a:ext cx="8229600" cy="792162"/>
          </a:xfrm>
        </p:spPr>
        <p:txBody>
          <a:bodyPr/>
          <a:lstStyle/>
          <a:p>
            <a:pPr eaLnBrk="1" hangingPunct="1">
              <a:defRPr/>
            </a:pPr>
            <a:r>
              <a:rPr lang="en-US">
                <a:solidFill>
                  <a:srgbClr val="A50021"/>
                </a:solidFill>
                <a:effectLst>
                  <a:outerShdw blurRad="38100" dist="38100" dir="2700000" algn="tl">
                    <a:srgbClr val="C0C0C0"/>
                  </a:outerShdw>
                </a:effectLst>
                <a:latin typeface="Bookman Old Style" pitchFamily="18" charset="0"/>
              </a:rPr>
              <a:t>Input &amp; Output Terminals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decel="50000" fill="hold" grpId="0" nodeType="afterEffect">
                                  <p:stCondLst>
                                    <p:cond delay="500"/>
                                  </p:stCondLst>
                                  <p:childTnLst>
                                    <p:set>
                                      <p:cBhvr>
                                        <p:cTn id="6" dur="1" fill="hold">
                                          <p:stCondLst>
                                            <p:cond delay="0"/>
                                          </p:stCondLst>
                                        </p:cTn>
                                        <p:tgtEl>
                                          <p:spTgt spid="28717"/>
                                        </p:tgtEl>
                                        <p:attrNameLst>
                                          <p:attrName>style.visibility</p:attrName>
                                        </p:attrNameLst>
                                      </p:cBhvr>
                                      <p:to>
                                        <p:strVal val="visible"/>
                                      </p:to>
                                    </p:set>
                                    <p:anim calcmode="lin" valueType="num">
                                      <p:cBhvr additive="base">
                                        <p:cTn id="7" dur="2000" fill="hold"/>
                                        <p:tgtEl>
                                          <p:spTgt spid="28717"/>
                                        </p:tgtEl>
                                        <p:attrNameLst>
                                          <p:attrName>ppt_x</p:attrName>
                                        </p:attrNameLst>
                                      </p:cBhvr>
                                      <p:tavLst>
                                        <p:tav tm="0">
                                          <p:val>
                                            <p:strVal val="0-#ppt_w/2"/>
                                          </p:val>
                                        </p:tav>
                                        <p:tav tm="100000">
                                          <p:val>
                                            <p:strVal val="#ppt_x"/>
                                          </p:val>
                                        </p:tav>
                                      </p:tavLst>
                                    </p:anim>
                                    <p:anim calcmode="lin" valueType="num">
                                      <p:cBhvr additive="base">
                                        <p:cTn id="8" dur="2000" fill="hold"/>
                                        <p:tgtEl>
                                          <p:spTgt spid="2871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ind.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53" presetClass="exit" presetSubtype="0" fill="hold" grpId="1" nodeType="clickEffect">
                                  <p:stCondLst>
                                    <p:cond delay="0"/>
                                  </p:stCondLst>
                                  <p:childTnLst>
                                    <p:anim calcmode="lin" valueType="num">
                                      <p:cBhvr>
                                        <p:cTn id="12" dur="1000"/>
                                        <p:tgtEl>
                                          <p:spTgt spid="28717"/>
                                        </p:tgtEl>
                                        <p:attrNameLst>
                                          <p:attrName>ppt_w</p:attrName>
                                        </p:attrNameLst>
                                      </p:cBhvr>
                                      <p:tavLst>
                                        <p:tav tm="0">
                                          <p:val>
                                            <p:strVal val="ppt_w"/>
                                          </p:val>
                                        </p:tav>
                                        <p:tav tm="100000">
                                          <p:val>
                                            <p:fltVal val="0"/>
                                          </p:val>
                                        </p:tav>
                                      </p:tavLst>
                                    </p:anim>
                                    <p:anim calcmode="lin" valueType="num">
                                      <p:cBhvr>
                                        <p:cTn id="13" dur="1000"/>
                                        <p:tgtEl>
                                          <p:spTgt spid="28717"/>
                                        </p:tgtEl>
                                        <p:attrNameLst>
                                          <p:attrName>ppt_h</p:attrName>
                                        </p:attrNameLst>
                                      </p:cBhvr>
                                      <p:tavLst>
                                        <p:tav tm="0">
                                          <p:val>
                                            <p:strVal val="ppt_h"/>
                                          </p:val>
                                        </p:tav>
                                        <p:tav tm="100000">
                                          <p:val>
                                            <p:fltVal val="0"/>
                                          </p:val>
                                        </p:tav>
                                      </p:tavLst>
                                    </p:anim>
                                    <p:animEffect transition="out" filter="fade">
                                      <p:cBhvr>
                                        <p:cTn id="14" dur="1000"/>
                                        <p:tgtEl>
                                          <p:spTgt spid="28717"/>
                                        </p:tgtEl>
                                      </p:cBhvr>
                                    </p:animEffect>
                                    <p:set>
                                      <p:cBhvr>
                                        <p:cTn id="15" dur="1" fill="hold">
                                          <p:stCondLst>
                                            <p:cond delay="999"/>
                                          </p:stCondLst>
                                        </p:cTn>
                                        <p:tgtEl>
                                          <p:spTgt spid="28717"/>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breeze.wav"/>
                                        </p:tgtEl>
                                      </p:cMediaNode>
                                    </p:audio>
                                  </p:subTnLst>
                                </p:cTn>
                              </p:par>
                              <p:par>
                                <p:cTn id="16" presetID="1" presetClass="entr" presetSubtype="0" fill="hold" grpId="0" nodeType="withEffect">
                                  <p:stCondLst>
                                    <p:cond delay="0"/>
                                  </p:stCondLst>
                                  <p:childTnLst>
                                    <p:set>
                                      <p:cBhvr>
                                        <p:cTn id="17" dur="1" fill="hold">
                                          <p:stCondLst>
                                            <p:cond delay="0"/>
                                          </p:stCondLst>
                                        </p:cTn>
                                        <p:tgtEl>
                                          <p:spTgt spid="28688"/>
                                        </p:tgtEl>
                                        <p:attrNameLst>
                                          <p:attrName>style.visibility</p:attrName>
                                        </p:attrNameLst>
                                      </p:cBhvr>
                                      <p:to>
                                        <p:strVal val="visible"/>
                                      </p:to>
                                    </p:set>
                                  </p:childTnLst>
                                </p:cTn>
                              </p:par>
                              <p:par>
                                <p:cTn id="18" presetID="2" presetClass="entr" presetSubtype="9"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p:val>
                                            <p:strVal val="0-#ppt_w/2"/>
                                          </p:val>
                                        </p:tav>
                                        <p:tav tm="100000">
                                          <p:val>
                                            <p:strVal val="#ppt_x"/>
                                          </p:val>
                                        </p:tav>
                                      </p:tavLst>
                                    </p:anim>
                                    <p:anim calcmode="lin" valueType="num">
                                      <p:cBhvr additive="base">
                                        <p:cTn id="21" dur="1000" fill="hold"/>
                                        <p:tgtEl>
                                          <p:spTgt spid="2"/>
                                        </p:tgtEl>
                                        <p:attrNameLst>
                                          <p:attrName>ppt_y</p:attrName>
                                        </p:attrNameLst>
                                      </p:cBhvr>
                                      <p:tavLst>
                                        <p:tav tm="0">
                                          <p:val>
                                            <p:strVal val="0-#ppt_h/2"/>
                                          </p:val>
                                        </p:tav>
                                        <p:tav tm="100000">
                                          <p:val>
                                            <p:strVal val="#ppt_y"/>
                                          </p:val>
                                        </p:tav>
                                      </p:tavLst>
                                    </p:anim>
                                  </p:childTnLst>
                                </p:cTn>
                              </p:par>
                              <p:par>
                                <p:cTn id="22" presetID="53" presetClass="entr" presetSubtype="0" fill="hold" nodeType="withEffect">
                                  <p:stCondLst>
                                    <p:cond delay="0"/>
                                  </p:stCondLst>
                                  <p:childTnLst>
                                    <p:set>
                                      <p:cBhvr>
                                        <p:cTn id="23" dur="1" fill="hold">
                                          <p:stCondLst>
                                            <p:cond delay="0"/>
                                          </p:stCondLst>
                                        </p:cTn>
                                        <p:tgtEl>
                                          <p:spTgt spid="28719"/>
                                        </p:tgtEl>
                                        <p:attrNameLst>
                                          <p:attrName>style.visibility</p:attrName>
                                        </p:attrNameLst>
                                      </p:cBhvr>
                                      <p:to>
                                        <p:strVal val="visible"/>
                                      </p:to>
                                    </p:set>
                                    <p:anim calcmode="lin" valueType="num">
                                      <p:cBhvr>
                                        <p:cTn id="24" dur="500" fill="hold"/>
                                        <p:tgtEl>
                                          <p:spTgt spid="28719"/>
                                        </p:tgtEl>
                                        <p:attrNameLst>
                                          <p:attrName>ppt_w</p:attrName>
                                        </p:attrNameLst>
                                      </p:cBhvr>
                                      <p:tavLst>
                                        <p:tav tm="0">
                                          <p:val>
                                            <p:fltVal val="0"/>
                                          </p:val>
                                        </p:tav>
                                        <p:tav tm="100000">
                                          <p:val>
                                            <p:strVal val="#ppt_w"/>
                                          </p:val>
                                        </p:tav>
                                      </p:tavLst>
                                    </p:anim>
                                    <p:anim calcmode="lin" valueType="num">
                                      <p:cBhvr>
                                        <p:cTn id="25" dur="500" fill="hold"/>
                                        <p:tgtEl>
                                          <p:spTgt spid="28719"/>
                                        </p:tgtEl>
                                        <p:attrNameLst>
                                          <p:attrName>ppt_h</p:attrName>
                                        </p:attrNameLst>
                                      </p:cBhvr>
                                      <p:tavLst>
                                        <p:tav tm="0">
                                          <p:val>
                                            <p:fltVal val="0"/>
                                          </p:val>
                                        </p:tav>
                                        <p:tav tm="100000">
                                          <p:val>
                                            <p:strVal val="#ppt_h"/>
                                          </p:val>
                                        </p:tav>
                                      </p:tavLst>
                                    </p:anim>
                                    <p:animEffect transition="in" filter="fade">
                                      <p:cBhvr>
                                        <p:cTn id="26" dur="500"/>
                                        <p:tgtEl>
                                          <p:spTgt spid="2871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fltVal val="0"/>
                                          </p:val>
                                        </p:tav>
                                        <p:tav tm="100000">
                                          <p:val>
                                            <p:strVal val="#ppt_w"/>
                                          </p:val>
                                        </p:tav>
                                      </p:tavLst>
                                    </p:anim>
                                    <p:anim calcmode="lin" valueType="num">
                                      <p:cBhvr>
                                        <p:cTn id="32" dur="1000" fill="hold"/>
                                        <p:tgtEl>
                                          <p:spTgt spid="5"/>
                                        </p:tgtEl>
                                        <p:attrNameLst>
                                          <p:attrName>ppt_h</p:attrName>
                                        </p:attrNameLst>
                                      </p:cBhvr>
                                      <p:tavLst>
                                        <p:tav tm="0">
                                          <p:val>
                                            <p:fltVal val="0"/>
                                          </p:val>
                                        </p:tav>
                                        <p:tav tm="100000">
                                          <p:val>
                                            <p:strVal val="#ppt_h"/>
                                          </p:val>
                                        </p:tav>
                                      </p:tavLst>
                                    </p:anim>
                                    <p:anim calcmode="lin" valueType="num">
                                      <p:cBhvr>
                                        <p:cTn id="33" dur="1000" fill="hold"/>
                                        <p:tgtEl>
                                          <p:spTgt spid="5"/>
                                        </p:tgtEl>
                                        <p:attrNameLst>
                                          <p:attrName>style.rotation</p:attrName>
                                        </p:attrNameLst>
                                      </p:cBhvr>
                                      <p:tavLst>
                                        <p:tav tm="0">
                                          <p:val>
                                            <p:fltVal val="360"/>
                                          </p:val>
                                        </p:tav>
                                        <p:tav tm="100000">
                                          <p:val>
                                            <p:fltVal val="0"/>
                                          </p:val>
                                        </p:tav>
                                      </p:tavLst>
                                    </p:anim>
                                    <p:animEffect transition="in" filter="fade">
                                      <p:cBhvr>
                                        <p:cTn id="34" dur="1000"/>
                                        <p:tgtEl>
                                          <p:spTgt spid="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3" presetClass="exit" presetSubtype="0" fill="hold" nodeType="clickEffect">
                                  <p:stCondLst>
                                    <p:cond delay="0"/>
                                  </p:stCondLst>
                                  <p:childTnLst>
                                    <p:anim calcmode="lin" valueType="num">
                                      <p:cBhvr>
                                        <p:cTn id="38" dur="500"/>
                                        <p:tgtEl>
                                          <p:spTgt spid="28719"/>
                                        </p:tgtEl>
                                        <p:attrNameLst>
                                          <p:attrName>ppt_w</p:attrName>
                                        </p:attrNameLst>
                                      </p:cBhvr>
                                      <p:tavLst>
                                        <p:tav tm="0">
                                          <p:val>
                                            <p:strVal val="ppt_w"/>
                                          </p:val>
                                        </p:tav>
                                        <p:tav tm="100000">
                                          <p:val>
                                            <p:fltVal val="0"/>
                                          </p:val>
                                        </p:tav>
                                      </p:tavLst>
                                    </p:anim>
                                    <p:anim calcmode="lin" valueType="num">
                                      <p:cBhvr>
                                        <p:cTn id="39" dur="500"/>
                                        <p:tgtEl>
                                          <p:spTgt spid="28719"/>
                                        </p:tgtEl>
                                        <p:attrNameLst>
                                          <p:attrName>ppt_h</p:attrName>
                                        </p:attrNameLst>
                                      </p:cBhvr>
                                      <p:tavLst>
                                        <p:tav tm="0">
                                          <p:val>
                                            <p:strVal val="ppt_h"/>
                                          </p:val>
                                        </p:tav>
                                        <p:tav tm="100000">
                                          <p:val>
                                            <p:fltVal val="0"/>
                                          </p:val>
                                        </p:tav>
                                      </p:tavLst>
                                    </p:anim>
                                    <p:animEffect transition="out" filter="fade">
                                      <p:cBhvr>
                                        <p:cTn id="40" dur="500"/>
                                        <p:tgtEl>
                                          <p:spTgt spid="28719"/>
                                        </p:tgtEl>
                                      </p:cBhvr>
                                    </p:animEffect>
                                    <p:set>
                                      <p:cBhvr>
                                        <p:cTn id="41" dur="1" fill="hold">
                                          <p:stCondLst>
                                            <p:cond delay="499"/>
                                          </p:stCondLst>
                                        </p:cTn>
                                        <p:tgtEl>
                                          <p:spTgt spid="28719"/>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871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871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8" grpId="0" animBg="1"/>
      <p:bldP spid="28711" grpId="0" animBg="1"/>
      <p:bldP spid="28712" grpId="0" animBg="1"/>
      <p:bldP spid="28717" grpId="0" animBg="1"/>
      <p:bldP spid="28717"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3" descr="Close up Eithernet and Phone Inputs">
            <a:extLst>
              <a:ext uri="{FF2B5EF4-FFF2-40B4-BE49-F238E27FC236}">
                <a16:creationId xmlns:a16="http://schemas.microsoft.com/office/drawing/2014/main" id="{407CB972-7426-4119-8E76-1A9BAFD627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4087" cy="4525963"/>
          </a:xfrm>
          <a:noFill/>
        </p:spPr>
      </p:pic>
      <p:sp>
        <p:nvSpPr>
          <p:cNvPr id="52238" name="Rectangle 14">
            <a:extLst>
              <a:ext uri="{FF2B5EF4-FFF2-40B4-BE49-F238E27FC236}">
                <a16:creationId xmlns:a16="http://schemas.microsoft.com/office/drawing/2014/main" id="{573A4086-B4CD-42A4-ABEA-1F11DABCFA61}"/>
              </a:ext>
            </a:extLst>
          </p:cNvPr>
          <p:cNvSpPr>
            <a:spLocks noGrp="1" noChangeArrowheads="1"/>
          </p:cNvSpPr>
          <p:nvPr>
            <p:ph type="title"/>
          </p:nvPr>
        </p:nvSpPr>
        <p:spPr>
          <a:xfrm>
            <a:off x="457200" y="274638"/>
            <a:ext cx="8229600" cy="792162"/>
          </a:xfrm>
        </p:spPr>
        <p:txBody>
          <a:bodyPr/>
          <a:lstStyle/>
          <a:p>
            <a:pPr eaLnBrk="1" hangingPunct="1">
              <a:defRPr/>
            </a:pPr>
            <a:r>
              <a:rPr lang="en-US">
                <a:solidFill>
                  <a:srgbClr val="A50021"/>
                </a:solidFill>
                <a:effectLst>
                  <a:outerShdw blurRad="38100" dist="38100" dir="2700000" algn="tl">
                    <a:srgbClr val="C0C0C0"/>
                  </a:outerShdw>
                </a:effectLst>
                <a:latin typeface="Bookman Old Style" pitchFamily="18" charset="0"/>
              </a:rPr>
              <a:t>Input &amp; Output Terminals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EAEF43C-2004-47C2-92B8-B6779D1C6C49}"/>
              </a:ext>
            </a:extLst>
          </p:cNvPr>
          <p:cNvSpPr>
            <a:spLocks noGrp="1" noChangeArrowheads="1"/>
          </p:cNvSpPr>
          <p:nvPr>
            <p:ph type="title"/>
          </p:nvPr>
        </p:nvSpPr>
        <p:spPr/>
        <p:txBody>
          <a:bodyPr/>
          <a:lstStyle/>
          <a:p>
            <a:pPr eaLnBrk="1" hangingPunct="1">
              <a:defRPr/>
            </a:pPr>
            <a:r>
              <a:rPr lang="en-US" sz="6000">
                <a:solidFill>
                  <a:srgbClr val="A50021"/>
                </a:solidFill>
                <a:effectLst>
                  <a:outerShdw blurRad="38100" dist="38100" dir="2700000" algn="tl">
                    <a:srgbClr val="C0C0C0"/>
                  </a:outerShdw>
                </a:effectLst>
                <a:latin typeface="Bookman Old Style" pitchFamily="18" charset="0"/>
              </a:rPr>
              <a:t>Inside View</a:t>
            </a:r>
            <a:endParaRPr lang="en-US" sz="6000">
              <a:solidFill>
                <a:srgbClr val="A50021"/>
              </a:solidFill>
              <a:effectLst>
                <a:outerShdw blurRad="38100" dist="38100" dir="2700000" algn="tl">
                  <a:srgbClr val="C0C0C0"/>
                </a:outerShdw>
              </a:effectLst>
            </a:endParaRPr>
          </a:p>
        </p:txBody>
      </p:sp>
      <p:pic>
        <p:nvPicPr>
          <p:cNvPr id="124931" name="Picture 5" descr="Full Inside View">
            <a:extLst>
              <a:ext uri="{FF2B5EF4-FFF2-40B4-BE49-F238E27FC236}">
                <a16:creationId xmlns:a16="http://schemas.microsoft.com/office/drawing/2014/main" id="{C3902ED7-9AC0-442C-B2BB-73AB479C63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600200"/>
            <a:ext cx="4724400" cy="4525963"/>
          </a:xfrm>
          <a:noFill/>
        </p:spPr>
      </p:pic>
    </p:spTree>
  </p:cSld>
  <p:clrMapOvr>
    <a:masterClrMapping/>
  </p:clrMapOvr>
  <p:transition spd="slow">
    <p:comb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C1C2A46-00B0-430A-9FB0-B9724ADB7B57}"/>
              </a:ext>
            </a:extLst>
          </p:cNvPr>
          <p:cNvSpPr>
            <a:spLocks noGrp="1" noChangeArrowheads="1"/>
          </p:cNvSpPr>
          <p:nvPr>
            <p:ph type="title"/>
          </p:nvPr>
        </p:nvSpPr>
        <p:spPr/>
        <p:txBody>
          <a:bodyPr/>
          <a:lstStyle/>
          <a:p>
            <a:pPr eaLnBrk="1" hangingPunct="1">
              <a:defRPr/>
            </a:pPr>
            <a:r>
              <a:rPr lang="en-US" sz="6000">
                <a:solidFill>
                  <a:srgbClr val="A50021"/>
                </a:solidFill>
                <a:effectLst>
                  <a:outerShdw blurRad="38100" dist="38100" dir="2700000" algn="tl">
                    <a:srgbClr val="C0C0C0"/>
                  </a:outerShdw>
                </a:effectLst>
                <a:latin typeface="Bookman Old Style" pitchFamily="18" charset="0"/>
              </a:rPr>
              <a:t>Cards and Drives</a:t>
            </a:r>
            <a:endParaRPr lang="en-US" sz="6000">
              <a:solidFill>
                <a:srgbClr val="A50021"/>
              </a:solidFill>
              <a:effectLst>
                <a:outerShdw blurRad="38100" dist="38100" dir="2700000" algn="tl">
                  <a:srgbClr val="C0C0C0"/>
                </a:outerShdw>
              </a:effectLst>
            </a:endParaRPr>
          </a:p>
        </p:txBody>
      </p:sp>
      <p:pic>
        <p:nvPicPr>
          <p:cNvPr id="125955" name="Picture 5" descr="Side View showing Cards and Drives">
            <a:extLst>
              <a:ext uri="{FF2B5EF4-FFF2-40B4-BE49-F238E27FC236}">
                <a16:creationId xmlns:a16="http://schemas.microsoft.com/office/drawing/2014/main" id="{A86E36EE-BAE5-43FA-8EB1-EA84609130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2638" y="1600200"/>
            <a:ext cx="5038725" cy="4525963"/>
          </a:xfrm>
          <a:ln w="38100">
            <a:solidFill>
              <a:srgbClr val="000000"/>
            </a:solidFill>
            <a:miter lim="800000"/>
            <a:headEnd/>
            <a:tailEnd/>
          </a:ln>
          <a:effectLst>
            <a:outerShdw dist="107763" dir="2700000" algn="ctr" rotWithShape="0">
              <a:srgbClr val="808080">
                <a:alpha val="50000"/>
              </a:srgbClr>
            </a:outerShdw>
          </a:effectLst>
        </p:spPr>
      </p:pic>
      <p:sp>
        <p:nvSpPr>
          <p:cNvPr id="30727" name="Line 7">
            <a:extLst>
              <a:ext uri="{FF2B5EF4-FFF2-40B4-BE49-F238E27FC236}">
                <a16:creationId xmlns:a16="http://schemas.microsoft.com/office/drawing/2014/main" id="{F3E6B9C3-A85B-4C20-BA82-E51FDA0D107B}"/>
              </a:ext>
            </a:extLst>
          </p:cNvPr>
          <p:cNvSpPr>
            <a:spLocks noChangeShapeType="1"/>
          </p:cNvSpPr>
          <p:nvPr/>
        </p:nvSpPr>
        <p:spPr bwMode="auto">
          <a:xfrm>
            <a:off x="2514600" y="1295400"/>
            <a:ext cx="1371600" cy="335280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29" name="Line 9">
            <a:extLst>
              <a:ext uri="{FF2B5EF4-FFF2-40B4-BE49-F238E27FC236}">
                <a16:creationId xmlns:a16="http://schemas.microsoft.com/office/drawing/2014/main" id="{D5C211AF-15DE-4F78-B863-2F61D091F9E4}"/>
              </a:ext>
            </a:extLst>
          </p:cNvPr>
          <p:cNvSpPr>
            <a:spLocks noChangeShapeType="1"/>
          </p:cNvSpPr>
          <p:nvPr/>
        </p:nvSpPr>
        <p:spPr bwMode="auto">
          <a:xfrm flipH="1">
            <a:off x="6019800" y="1219200"/>
            <a:ext cx="1371600" cy="175260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30727"/>
                                        </p:tgtEl>
                                        <p:attrNameLst>
                                          <p:attrName>style.visibility</p:attrName>
                                        </p:attrNameLst>
                                      </p:cBhvr>
                                      <p:to>
                                        <p:strVal val="visible"/>
                                      </p:to>
                                    </p:set>
                                    <p:anim calcmode="lin" valueType="num">
                                      <p:cBhvr additive="base">
                                        <p:cTn id="7" dur="500" fill="hold"/>
                                        <p:tgtEl>
                                          <p:spTgt spid="30727"/>
                                        </p:tgtEl>
                                        <p:attrNameLst>
                                          <p:attrName>ppt_x</p:attrName>
                                        </p:attrNameLst>
                                      </p:cBhvr>
                                      <p:tavLst>
                                        <p:tav tm="0">
                                          <p:val>
                                            <p:strVal val="0-#ppt_w/2"/>
                                          </p:val>
                                        </p:tav>
                                        <p:tav tm="100000">
                                          <p:val>
                                            <p:strVal val="#ppt_x"/>
                                          </p:val>
                                        </p:tav>
                                      </p:tavLst>
                                    </p:anim>
                                    <p:anim calcmode="lin" valueType="num">
                                      <p:cBhvr additive="base">
                                        <p:cTn id="8" dur="500" fill="hold"/>
                                        <p:tgtEl>
                                          <p:spTgt spid="3072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nodeType="clickEffect">
                                  <p:stCondLst>
                                    <p:cond delay="0"/>
                                  </p:stCondLst>
                                  <p:childTnLst>
                                    <p:set>
                                      <p:cBhvr>
                                        <p:cTn id="12" dur="1" fill="hold">
                                          <p:stCondLst>
                                            <p:cond delay="0"/>
                                          </p:stCondLst>
                                        </p:cTn>
                                        <p:tgtEl>
                                          <p:spTgt spid="30729"/>
                                        </p:tgtEl>
                                        <p:attrNameLst>
                                          <p:attrName>style.visibility</p:attrName>
                                        </p:attrNameLst>
                                      </p:cBhvr>
                                      <p:to>
                                        <p:strVal val="visible"/>
                                      </p:to>
                                    </p:set>
                                    <p:anim calcmode="lin" valueType="num">
                                      <p:cBhvr additive="base">
                                        <p:cTn id="13" dur="500" fill="hold"/>
                                        <p:tgtEl>
                                          <p:spTgt spid="30729"/>
                                        </p:tgtEl>
                                        <p:attrNameLst>
                                          <p:attrName>ppt_x</p:attrName>
                                        </p:attrNameLst>
                                      </p:cBhvr>
                                      <p:tavLst>
                                        <p:tav tm="0">
                                          <p:val>
                                            <p:strVal val="1+#ppt_w/2"/>
                                          </p:val>
                                        </p:tav>
                                        <p:tav tm="100000">
                                          <p:val>
                                            <p:strVal val="#ppt_x"/>
                                          </p:val>
                                        </p:tav>
                                      </p:tavLst>
                                    </p:anim>
                                    <p:anim calcmode="lin" valueType="num">
                                      <p:cBhvr additive="base">
                                        <p:cTn id="14" dur="500" fill="hold"/>
                                        <p:tgtEl>
                                          <p:spTgt spid="307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6BF5F55-1DC6-47A5-823F-F92C6D199F4B}"/>
              </a:ext>
            </a:extLst>
          </p:cNvPr>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eaLnBrk="1" hangingPunct="1">
              <a:defRPr/>
            </a:pPr>
            <a:r>
              <a:rPr lang="en-US" sz="4400" b="1">
                <a:solidFill>
                  <a:srgbClr val="A50021"/>
                </a:solidFill>
                <a:effectLst>
                  <a:outerShdw blurRad="38100" dist="38100" dir="2700000" algn="tl">
                    <a:srgbClr val="C0C0C0"/>
                  </a:outerShdw>
                </a:effectLst>
                <a:latin typeface="Arial" charset="0"/>
              </a:rPr>
              <a:t>Computer Hardware</a:t>
            </a:r>
          </a:p>
        </p:txBody>
      </p:sp>
      <p:grpSp>
        <p:nvGrpSpPr>
          <p:cNvPr id="2" name="Group 3">
            <a:extLst>
              <a:ext uri="{FF2B5EF4-FFF2-40B4-BE49-F238E27FC236}">
                <a16:creationId xmlns:a16="http://schemas.microsoft.com/office/drawing/2014/main" id="{6214CEC5-158B-474B-B46D-54B84ABE8BDC}"/>
              </a:ext>
            </a:extLst>
          </p:cNvPr>
          <p:cNvGrpSpPr>
            <a:grpSpLocks/>
          </p:cNvGrpSpPr>
          <p:nvPr/>
        </p:nvGrpSpPr>
        <p:grpSpPr bwMode="auto">
          <a:xfrm>
            <a:off x="304800" y="4495800"/>
            <a:ext cx="8458200" cy="1876425"/>
            <a:chOff x="288" y="3018"/>
            <a:chExt cx="5328" cy="1182"/>
          </a:xfrm>
        </p:grpSpPr>
        <p:grpSp>
          <p:nvGrpSpPr>
            <p:cNvPr id="127018" name="Group 4">
              <a:extLst>
                <a:ext uri="{FF2B5EF4-FFF2-40B4-BE49-F238E27FC236}">
                  <a16:creationId xmlns:a16="http://schemas.microsoft.com/office/drawing/2014/main" id="{1F5CC1CC-941A-4DE8-A727-B11CE6A9784B}"/>
                </a:ext>
              </a:extLst>
            </p:cNvPr>
            <p:cNvGrpSpPr>
              <a:grpSpLocks/>
            </p:cNvGrpSpPr>
            <p:nvPr/>
          </p:nvGrpSpPr>
          <p:grpSpPr bwMode="auto">
            <a:xfrm>
              <a:off x="3024" y="3187"/>
              <a:ext cx="672" cy="1013"/>
              <a:chOff x="2784" y="3145"/>
              <a:chExt cx="672" cy="1013"/>
            </a:xfrm>
          </p:grpSpPr>
          <p:pic>
            <p:nvPicPr>
              <p:cNvPr id="127034" name="Picture 5" descr="Backup Drive">
                <a:extLst>
                  <a:ext uri="{FF2B5EF4-FFF2-40B4-BE49-F238E27FC236}">
                    <a16:creationId xmlns:a16="http://schemas.microsoft.com/office/drawing/2014/main" id="{3E650C04-CEE5-49E0-8ECC-8180B0659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 y="3145"/>
                <a:ext cx="484"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 Box 6">
                <a:extLst>
                  <a:ext uri="{FF2B5EF4-FFF2-40B4-BE49-F238E27FC236}">
                    <a16:creationId xmlns:a16="http://schemas.microsoft.com/office/drawing/2014/main" id="{43E009E2-4DB7-468B-9B79-5887B9854ADA}"/>
                  </a:ext>
                </a:extLst>
              </p:cNvPr>
              <p:cNvSpPr txBox="1">
                <a:spLocks noChangeArrowheads="1"/>
              </p:cNvSpPr>
              <p:nvPr/>
            </p:nvSpPr>
            <p:spPr bwMode="auto">
              <a:xfrm>
                <a:off x="2784" y="3792"/>
                <a:ext cx="672"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Backup</a:t>
                </a:r>
              </a:p>
              <a:p>
                <a:pPr algn="ctr" eaLnBrk="1" hangingPunct="1">
                  <a:defRPr/>
                </a:pPr>
                <a:r>
                  <a:rPr lang="en-US" sz="1600">
                    <a:solidFill>
                      <a:srgbClr val="CC3300"/>
                    </a:solidFill>
                    <a:effectLst>
                      <a:outerShdw blurRad="38100" dist="38100" dir="2700000" algn="tl">
                        <a:srgbClr val="C0C0C0"/>
                      </a:outerShdw>
                    </a:effectLst>
                    <a:latin typeface="Arial" charset="0"/>
                  </a:rPr>
                  <a:t>Drive</a:t>
                </a:r>
              </a:p>
            </p:txBody>
          </p:sp>
        </p:grpSp>
        <p:grpSp>
          <p:nvGrpSpPr>
            <p:cNvPr id="127019" name="Group 7">
              <a:extLst>
                <a:ext uri="{FF2B5EF4-FFF2-40B4-BE49-F238E27FC236}">
                  <a16:creationId xmlns:a16="http://schemas.microsoft.com/office/drawing/2014/main" id="{C8C9D7A9-63E0-477D-BAE2-298C6F98D235}"/>
                </a:ext>
              </a:extLst>
            </p:cNvPr>
            <p:cNvGrpSpPr>
              <a:grpSpLocks/>
            </p:cNvGrpSpPr>
            <p:nvPr/>
          </p:nvGrpSpPr>
          <p:grpSpPr bwMode="auto">
            <a:xfrm>
              <a:off x="2256" y="3273"/>
              <a:ext cx="672" cy="927"/>
              <a:chOff x="2066" y="3231"/>
              <a:chExt cx="672" cy="927"/>
            </a:xfrm>
          </p:grpSpPr>
          <p:pic>
            <p:nvPicPr>
              <p:cNvPr id="127032" name="Picture 8" descr="digital video camera">
                <a:extLst>
                  <a:ext uri="{FF2B5EF4-FFF2-40B4-BE49-F238E27FC236}">
                    <a16:creationId xmlns:a16="http://schemas.microsoft.com/office/drawing/2014/main" id="{3C7624DA-589E-496B-87EA-F842BA7E8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919" t="9000" r="7919" b="10080"/>
              <a:stretch>
                <a:fillRect/>
              </a:stretch>
            </p:blipFill>
            <p:spPr bwMode="auto">
              <a:xfrm>
                <a:off x="2088" y="3231"/>
                <a:ext cx="62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Text Box 9">
                <a:extLst>
                  <a:ext uri="{FF2B5EF4-FFF2-40B4-BE49-F238E27FC236}">
                    <a16:creationId xmlns:a16="http://schemas.microsoft.com/office/drawing/2014/main" id="{4060372E-CE89-4C8B-9FBC-2274887ABEE3}"/>
                  </a:ext>
                </a:extLst>
              </p:cNvPr>
              <p:cNvSpPr txBox="1">
                <a:spLocks noChangeArrowheads="1"/>
              </p:cNvSpPr>
              <p:nvPr/>
            </p:nvSpPr>
            <p:spPr bwMode="auto">
              <a:xfrm>
                <a:off x="2066" y="3792"/>
                <a:ext cx="672"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Video</a:t>
                </a:r>
              </a:p>
              <a:p>
                <a:pPr algn="ctr" eaLnBrk="1" hangingPunct="1">
                  <a:defRPr/>
                </a:pPr>
                <a:r>
                  <a:rPr lang="en-US" sz="1600">
                    <a:solidFill>
                      <a:srgbClr val="CC3300"/>
                    </a:solidFill>
                    <a:effectLst>
                      <a:outerShdw blurRad="38100" dist="38100" dir="2700000" algn="tl">
                        <a:srgbClr val="C0C0C0"/>
                      </a:outerShdw>
                    </a:effectLst>
                    <a:latin typeface="Arial" charset="0"/>
                  </a:rPr>
                  <a:t>Camera</a:t>
                </a:r>
              </a:p>
            </p:txBody>
          </p:sp>
        </p:grpSp>
        <p:grpSp>
          <p:nvGrpSpPr>
            <p:cNvPr id="127020" name="Group 10">
              <a:extLst>
                <a:ext uri="{FF2B5EF4-FFF2-40B4-BE49-F238E27FC236}">
                  <a16:creationId xmlns:a16="http://schemas.microsoft.com/office/drawing/2014/main" id="{AE430D14-C106-4FA8-AEC8-AC4CF5CF820D}"/>
                </a:ext>
              </a:extLst>
            </p:cNvPr>
            <p:cNvGrpSpPr>
              <a:grpSpLocks/>
            </p:cNvGrpSpPr>
            <p:nvPr/>
          </p:nvGrpSpPr>
          <p:grpSpPr bwMode="auto">
            <a:xfrm>
              <a:off x="3840" y="3120"/>
              <a:ext cx="816" cy="1080"/>
              <a:chOff x="3552" y="3078"/>
              <a:chExt cx="816" cy="1080"/>
            </a:xfrm>
          </p:grpSpPr>
          <p:pic>
            <p:nvPicPr>
              <p:cNvPr id="127030" name="Picture 11" descr="Open Computer Case">
                <a:extLst>
                  <a:ext uri="{FF2B5EF4-FFF2-40B4-BE49-F238E27FC236}">
                    <a16:creationId xmlns:a16="http://schemas.microsoft.com/office/drawing/2014/main" id="{C9B1F201-F347-4DE9-B2C2-273B84AABB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3078"/>
                <a:ext cx="720"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4" name="Text Box 12">
                <a:extLst>
                  <a:ext uri="{FF2B5EF4-FFF2-40B4-BE49-F238E27FC236}">
                    <a16:creationId xmlns:a16="http://schemas.microsoft.com/office/drawing/2014/main" id="{E0CF1844-0ADD-4B3D-9B5E-811FF9EBB2F7}"/>
                  </a:ext>
                </a:extLst>
              </p:cNvPr>
              <p:cNvSpPr txBox="1">
                <a:spLocks noChangeArrowheads="1"/>
              </p:cNvSpPr>
              <p:nvPr/>
            </p:nvSpPr>
            <p:spPr bwMode="auto">
              <a:xfrm>
                <a:off x="3552" y="3792"/>
                <a:ext cx="816"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Computer</a:t>
                </a:r>
              </a:p>
              <a:p>
                <a:pPr algn="ctr" eaLnBrk="1" hangingPunct="1">
                  <a:defRPr/>
                </a:pPr>
                <a:r>
                  <a:rPr lang="en-US" sz="1600">
                    <a:solidFill>
                      <a:srgbClr val="CC3300"/>
                    </a:solidFill>
                    <a:effectLst>
                      <a:outerShdw blurRad="38100" dist="38100" dir="2700000" algn="tl">
                        <a:srgbClr val="C0C0C0"/>
                      </a:outerShdw>
                    </a:effectLst>
                    <a:latin typeface="Arial" charset="0"/>
                  </a:rPr>
                  <a:t>Cases</a:t>
                </a:r>
              </a:p>
            </p:txBody>
          </p:sp>
        </p:grpSp>
        <p:grpSp>
          <p:nvGrpSpPr>
            <p:cNvPr id="127021" name="Group 13">
              <a:extLst>
                <a:ext uri="{FF2B5EF4-FFF2-40B4-BE49-F238E27FC236}">
                  <a16:creationId xmlns:a16="http://schemas.microsoft.com/office/drawing/2014/main" id="{2E40719E-E0D3-4E79-911C-93A19C16711F}"/>
                </a:ext>
              </a:extLst>
            </p:cNvPr>
            <p:cNvGrpSpPr>
              <a:grpSpLocks/>
            </p:cNvGrpSpPr>
            <p:nvPr/>
          </p:nvGrpSpPr>
          <p:grpSpPr bwMode="auto">
            <a:xfrm>
              <a:off x="1200" y="3237"/>
              <a:ext cx="864" cy="963"/>
              <a:chOff x="1077" y="3195"/>
              <a:chExt cx="864" cy="963"/>
            </a:xfrm>
          </p:grpSpPr>
          <p:pic>
            <p:nvPicPr>
              <p:cNvPr id="127028" name="Picture 14" descr="sound card">
                <a:extLst>
                  <a:ext uri="{FF2B5EF4-FFF2-40B4-BE49-F238E27FC236}">
                    <a16:creationId xmlns:a16="http://schemas.microsoft.com/office/drawing/2014/main" id="{886B603E-5A98-4694-843C-9EB5808C9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5031" b="19974"/>
              <a:stretch>
                <a:fillRect/>
              </a:stretch>
            </p:blipFill>
            <p:spPr bwMode="auto">
              <a:xfrm>
                <a:off x="1077" y="3195"/>
                <a:ext cx="864"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Text Box 15">
                <a:extLst>
                  <a:ext uri="{FF2B5EF4-FFF2-40B4-BE49-F238E27FC236}">
                    <a16:creationId xmlns:a16="http://schemas.microsoft.com/office/drawing/2014/main" id="{98C5A9ED-2DD1-4BA8-9153-89CB0AEBBD08}"/>
                  </a:ext>
                </a:extLst>
              </p:cNvPr>
              <p:cNvSpPr txBox="1">
                <a:spLocks noChangeArrowheads="1"/>
              </p:cNvSpPr>
              <p:nvPr/>
            </p:nvSpPr>
            <p:spPr bwMode="auto">
              <a:xfrm>
                <a:off x="1173" y="3792"/>
                <a:ext cx="672"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Sound</a:t>
                </a:r>
              </a:p>
              <a:p>
                <a:pPr algn="ctr" eaLnBrk="1" hangingPunct="1">
                  <a:defRPr/>
                </a:pPr>
                <a:r>
                  <a:rPr lang="en-US" sz="1600">
                    <a:solidFill>
                      <a:srgbClr val="CC3300"/>
                    </a:solidFill>
                    <a:effectLst>
                      <a:outerShdw blurRad="38100" dist="38100" dir="2700000" algn="tl">
                        <a:srgbClr val="C0C0C0"/>
                      </a:outerShdw>
                    </a:effectLst>
                    <a:latin typeface="Arial" charset="0"/>
                  </a:rPr>
                  <a:t>Cards</a:t>
                </a:r>
              </a:p>
            </p:txBody>
          </p:sp>
        </p:grpSp>
        <p:grpSp>
          <p:nvGrpSpPr>
            <p:cNvPr id="127022" name="Group 16">
              <a:extLst>
                <a:ext uri="{FF2B5EF4-FFF2-40B4-BE49-F238E27FC236}">
                  <a16:creationId xmlns:a16="http://schemas.microsoft.com/office/drawing/2014/main" id="{9A8170EB-AFFC-4586-BAB5-5B2B09281320}"/>
                </a:ext>
              </a:extLst>
            </p:cNvPr>
            <p:cNvGrpSpPr>
              <a:grpSpLocks/>
            </p:cNvGrpSpPr>
            <p:nvPr/>
          </p:nvGrpSpPr>
          <p:grpSpPr bwMode="auto">
            <a:xfrm>
              <a:off x="288" y="3187"/>
              <a:ext cx="816" cy="1013"/>
              <a:chOff x="288" y="3145"/>
              <a:chExt cx="816" cy="1013"/>
            </a:xfrm>
          </p:grpSpPr>
          <p:pic>
            <p:nvPicPr>
              <p:cNvPr id="127026" name="Picture 17" descr="speakers">
                <a:extLst>
                  <a:ext uri="{FF2B5EF4-FFF2-40B4-BE49-F238E27FC236}">
                    <a16:creationId xmlns:a16="http://schemas.microsoft.com/office/drawing/2014/main" id="{077ED984-3EE1-4AB7-95EC-F29F9A2986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 y="3145"/>
                <a:ext cx="57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0" name="Text Box 18">
                <a:extLst>
                  <a:ext uri="{FF2B5EF4-FFF2-40B4-BE49-F238E27FC236}">
                    <a16:creationId xmlns:a16="http://schemas.microsoft.com/office/drawing/2014/main" id="{F7BBB46D-560C-41A6-90DB-4CEA751BDA5A}"/>
                  </a:ext>
                </a:extLst>
              </p:cNvPr>
              <p:cNvSpPr txBox="1">
                <a:spLocks noChangeArrowheads="1"/>
              </p:cNvSpPr>
              <p:nvPr/>
            </p:nvSpPr>
            <p:spPr bwMode="auto">
              <a:xfrm>
                <a:off x="288" y="3792"/>
                <a:ext cx="816"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Multimedia</a:t>
                </a:r>
              </a:p>
              <a:p>
                <a:pPr algn="ctr" eaLnBrk="1" hangingPunct="1">
                  <a:defRPr/>
                </a:pPr>
                <a:r>
                  <a:rPr lang="en-US" sz="1600">
                    <a:solidFill>
                      <a:srgbClr val="CC3300"/>
                    </a:solidFill>
                    <a:effectLst>
                      <a:outerShdw blurRad="38100" dist="38100" dir="2700000" algn="tl">
                        <a:srgbClr val="C0C0C0"/>
                      </a:outerShdw>
                    </a:effectLst>
                    <a:latin typeface="Arial" charset="0"/>
                  </a:rPr>
                  <a:t>Speakers</a:t>
                </a:r>
              </a:p>
            </p:txBody>
          </p:sp>
        </p:grpSp>
        <p:grpSp>
          <p:nvGrpSpPr>
            <p:cNvPr id="127023" name="Group 19">
              <a:extLst>
                <a:ext uri="{FF2B5EF4-FFF2-40B4-BE49-F238E27FC236}">
                  <a16:creationId xmlns:a16="http://schemas.microsoft.com/office/drawing/2014/main" id="{0F942DEA-3220-42B2-B96E-13E2D525D3EC}"/>
                </a:ext>
              </a:extLst>
            </p:cNvPr>
            <p:cNvGrpSpPr>
              <a:grpSpLocks/>
            </p:cNvGrpSpPr>
            <p:nvPr/>
          </p:nvGrpSpPr>
          <p:grpSpPr bwMode="auto">
            <a:xfrm>
              <a:off x="4704" y="3018"/>
              <a:ext cx="912" cy="1182"/>
              <a:chOff x="4461" y="2976"/>
              <a:chExt cx="912" cy="1182"/>
            </a:xfrm>
          </p:grpSpPr>
          <p:pic>
            <p:nvPicPr>
              <p:cNvPr id="127024" name="Picture 20" descr="electronics_computer_hardware_06_lg">
                <a:extLst>
                  <a:ext uri="{FF2B5EF4-FFF2-40B4-BE49-F238E27FC236}">
                    <a16:creationId xmlns:a16="http://schemas.microsoft.com/office/drawing/2014/main" id="{BCDB42C2-CC39-44E9-B719-0D113F0C44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1" y="2976"/>
                <a:ext cx="912"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3" name="Text Box 21">
                <a:extLst>
                  <a:ext uri="{FF2B5EF4-FFF2-40B4-BE49-F238E27FC236}">
                    <a16:creationId xmlns:a16="http://schemas.microsoft.com/office/drawing/2014/main" id="{3B37A0E9-4863-40F7-94FE-501BE09EE2B4}"/>
                  </a:ext>
                </a:extLst>
              </p:cNvPr>
              <p:cNvSpPr txBox="1">
                <a:spLocks noChangeArrowheads="1"/>
              </p:cNvSpPr>
              <p:nvPr/>
            </p:nvSpPr>
            <p:spPr bwMode="auto">
              <a:xfrm>
                <a:off x="4509" y="3792"/>
                <a:ext cx="816"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Other</a:t>
                </a:r>
              </a:p>
              <a:p>
                <a:pPr algn="ctr" eaLnBrk="1" hangingPunct="1">
                  <a:defRPr/>
                </a:pPr>
                <a:r>
                  <a:rPr lang="en-US" sz="1600">
                    <a:solidFill>
                      <a:srgbClr val="CC3300"/>
                    </a:solidFill>
                    <a:effectLst>
                      <a:outerShdw blurRad="38100" dist="38100" dir="2700000" algn="tl">
                        <a:srgbClr val="C0C0C0"/>
                      </a:outerShdw>
                    </a:effectLst>
                    <a:latin typeface="Arial" charset="0"/>
                  </a:rPr>
                  <a:t>Equipment</a:t>
                </a:r>
              </a:p>
            </p:txBody>
          </p:sp>
        </p:grpSp>
      </p:grpSp>
      <p:grpSp>
        <p:nvGrpSpPr>
          <p:cNvPr id="9" name="Group 22">
            <a:extLst>
              <a:ext uri="{FF2B5EF4-FFF2-40B4-BE49-F238E27FC236}">
                <a16:creationId xmlns:a16="http://schemas.microsoft.com/office/drawing/2014/main" id="{FA0A45C8-430D-40A9-8F22-D2895982D61A}"/>
              </a:ext>
            </a:extLst>
          </p:cNvPr>
          <p:cNvGrpSpPr>
            <a:grpSpLocks/>
          </p:cNvGrpSpPr>
          <p:nvPr/>
        </p:nvGrpSpPr>
        <p:grpSpPr bwMode="auto">
          <a:xfrm>
            <a:off x="342900" y="2951163"/>
            <a:ext cx="8382000" cy="1544637"/>
            <a:chOff x="288" y="2003"/>
            <a:chExt cx="5280" cy="973"/>
          </a:xfrm>
        </p:grpSpPr>
        <p:grpSp>
          <p:nvGrpSpPr>
            <p:cNvPr id="127000" name="Group 23">
              <a:extLst>
                <a:ext uri="{FF2B5EF4-FFF2-40B4-BE49-F238E27FC236}">
                  <a16:creationId xmlns:a16="http://schemas.microsoft.com/office/drawing/2014/main" id="{30890D0F-11D6-4AFB-BAC3-FF8F984E4AFA}"/>
                </a:ext>
              </a:extLst>
            </p:cNvPr>
            <p:cNvGrpSpPr>
              <a:grpSpLocks/>
            </p:cNvGrpSpPr>
            <p:nvPr/>
          </p:nvGrpSpPr>
          <p:grpSpPr bwMode="auto">
            <a:xfrm>
              <a:off x="3022" y="2003"/>
              <a:ext cx="674" cy="973"/>
              <a:chOff x="2993" y="2081"/>
              <a:chExt cx="674" cy="973"/>
            </a:xfrm>
          </p:grpSpPr>
          <p:pic>
            <p:nvPicPr>
              <p:cNvPr id="127016" name="Picture 24" descr="Video Card">
                <a:extLst>
                  <a:ext uri="{FF2B5EF4-FFF2-40B4-BE49-F238E27FC236}">
                    <a16:creationId xmlns:a16="http://schemas.microsoft.com/office/drawing/2014/main" id="{00BD6291-BCCC-4C06-953F-045654F8EF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3" y="2081"/>
                <a:ext cx="674"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7" name="Text Box 25">
                <a:extLst>
                  <a:ext uri="{FF2B5EF4-FFF2-40B4-BE49-F238E27FC236}">
                    <a16:creationId xmlns:a16="http://schemas.microsoft.com/office/drawing/2014/main" id="{682917FC-4AA0-479B-A7E2-9CCDAC2E2997}"/>
                  </a:ext>
                </a:extLst>
              </p:cNvPr>
              <p:cNvSpPr txBox="1">
                <a:spLocks noChangeArrowheads="1"/>
              </p:cNvSpPr>
              <p:nvPr/>
            </p:nvSpPr>
            <p:spPr bwMode="auto">
              <a:xfrm>
                <a:off x="2993" y="2688"/>
                <a:ext cx="672"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Video</a:t>
                </a:r>
              </a:p>
              <a:p>
                <a:pPr algn="ctr" eaLnBrk="1" hangingPunct="1">
                  <a:defRPr/>
                </a:pPr>
                <a:r>
                  <a:rPr lang="en-US" sz="1600">
                    <a:solidFill>
                      <a:srgbClr val="CC3300"/>
                    </a:solidFill>
                    <a:effectLst>
                      <a:outerShdw blurRad="38100" dist="38100" dir="2700000" algn="tl">
                        <a:srgbClr val="C0C0C0"/>
                      </a:outerShdw>
                    </a:effectLst>
                    <a:latin typeface="Arial" charset="0"/>
                  </a:rPr>
                  <a:t>Cards</a:t>
                </a:r>
              </a:p>
            </p:txBody>
          </p:sp>
        </p:grpSp>
        <p:grpSp>
          <p:nvGrpSpPr>
            <p:cNvPr id="127001" name="Group 26">
              <a:extLst>
                <a:ext uri="{FF2B5EF4-FFF2-40B4-BE49-F238E27FC236}">
                  <a16:creationId xmlns:a16="http://schemas.microsoft.com/office/drawing/2014/main" id="{D8BA2863-A8A8-470E-A91E-52934E4F06EA}"/>
                </a:ext>
              </a:extLst>
            </p:cNvPr>
            <p:cNvGrpSpPr>
              <a:grpSpLocks/>
            </p:cNvGrpSpPr>
            <p:nvPr/>
          </p:nvGrpSpPr>
          <p:grpSpPr bwMode="auto">
            <a:xfrm>
              <a:off x="2352" y="2079"/>
              <a:ext cx="672" cy="821"/>
              <a:chOff x="2184" y="2079"/>
              <a:chExt cx="672" cy="821"/>
            </a:xfrm>
          </p:grpSpPr>
          <p:pic>
            <p:nvPicPr>
              <p:cNvPr id="127014" name="Picture 27" descr="modem external">
                <a:extLst>
                  <a:ext uri="{FF2B5EF4-FFF2-40B4-BE49-F238E27FC236}">
                    <a16:creationId xmlns:a16="http://schemas.microsoft.com/office/drawing/2014/main" id="{45E71865-7C97-419A-AE7C-A1ACAB793F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7" y="2079"/>
                <a:ext cx="426"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20" name="Text Box 28">
                <a:extLst>
                  <a:ext uri="{FF2B5EF4-FFF2-40B4-BE49-F238E27FC236}">
                    <a16:creationId xmlns:a16="http://schemas.microsoft.com/office/drawing/2014/main" id="{3234905C-ECE1-4467-9346-604720F47E6E}"/>
                  </a:ext>
                </a:extLst>
              </p:cNvPr>
              <p:cNvSpPr txBox="1">
                <a:spLocks noChangeArrowheads="1"/>
              </p:cNvSpPr>
              <p:nvPr/>
            </p:nvSpPr>
            <p:spPr bwMode="auto">
              <a:xfrm>
                <a:off x="2184" y="2688"/>
                <a:ext cx="672" cy="212"/>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Modems</a:t>
                </a:r>
              </a:p>
            </p:txBody>
          </p:sp>
        </p:grpSp>
        <p:grpSp>
          <p:nvGrpSpPr>
            <p:cNvPr id="127002" name="Group 29">
              <a:extLst>
                <a:ext uri="{FF2B5EF4-FFF2-40B4-BE49-F238E27FC236}">
                  <a16:creationId xmlns:a16="http://schemas.microsoft.com/office/drawing/2014/main" id="{195A64A8-E9DB-456F-B525-5101B1156832}"/>
                </a:ext>
              </a:extLst>
            </p:cNvPr>
            <p:cNvGrpSpPr>
              <a:grpSpLocks/>
            </p:cNvGrpSpPr>
            <p:nvPr/>
          </p:nvGrpSpPr>
          <p:grpSpPr bwMode="auto">
            <a:xfrm>
              <a:off x="3888" y="2081"/>
              <a:ext cx="816" cy="819"/>
              <a:chOff x="3706" y="2081"/>
              <a:chExt cx="816" cy="819"/>
            </a:xfrm>
          </p:grpSpPr>
          <p:pic>
            <p:nvPicPr>
              <p:cNvPr id="127012" name="Picture 30" descr="Monitor LCD">
                <a:extLst>
                  <a:ext uri="{FF2B5EF4-FFF2-40B4-BE49-F238E27FC236}">
                    <a16:creationId xmlns:a16="http://schemas.microsoft.com/office/drawing/2014/main" id="{A07D834E-AB4F-4A1E-9295-18D54A42AE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7" y="2081"/>
                <a:ext cx="57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23" name="Text Box 31">
                <a:extLst>
                  <a:ext uri="{FF2B5EF4-FFF2-40B4-BE49-F238E27FC236}">
                    <a16:creationId xmlns:a16="http://schemas.microsoft.com/office/drawing/2014/main" id="{50BEE169-4A56-4CEF-9AB7-684A46F6AE94}"/>
                  </a:ext>
                </a:extLst>
              </p:cNvPr>
              <p:cNvSpPr txBox="1">
                <a:spLocks noChangeArrowheads="1"/>
              </p:cNvSpPr>
              <p:nvPr/>
            </p:nvSpPr>
            <p:spPr bwMode="auto">
              <a:xfrm>
                <a:off x="3706" y="2688"/>
                <a:ext cx="816" cy="212"/>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Monitors</a:t>
                </a:r>
              </a:p>
            </p:txBody>
          </p:sp>
        </p:grpSp>
        <p:grpSp>
          <p:nvGrpSpPr>
            <p:cNvPr id="127003" name="Group 32">
              <a:extLst>
                <a:ext uri="{FF2B5EF4-FFF2-40B4-BE49-F238E27FC236}">
                  <a16:creationId xmlns:a16="http://schemas.microsoft.com/office/drawing/2014/main" id="{76F56FB7-D50A-442F-B179-00528CADC478}"/>
                </a:ext>
              </a:extLst>
            </p:cNvPr>
            <p:cNvGrpSpPr>
              <a:grpSpLocks/>
            </p:cNvGrpSpPr>
            <p:nvPr/>
          </p:nvGrpSpPr>
          <p:grpSpPr bwMode="auto">
            <a:xfrm>
              <a:off x="1152" y="2168"/>
              <a:ext cx="1036" cy="732"/>
              <a:chOff x="1192" y="2168"/>
              <a:chExt cx="1036" cy="732"/>
            </a:xfrm>
          </p:grpSpPr>
          <p:pic>
            <p:nvPicPr>
              <p:cNvPr id="127010" name="Picture 33" descr="keyboard">
                <a:extLst>
                  <a:ext uri="{FF2B5EF4-FFF2-40B4-BE49-F238E27FC236}">
                    <a16:creationId xmlns:a16="http://schemas.microsoft.com/office/drawing/2014/main" id="{73CE0298-C41C-4D4B-818D-404A8C4970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5154" t="11295" r="5154" b="12706"/>
              <a:stretch>
                <a:fillRect/>
              </a:stretch>
            </p:blipFill>
            <p:spPr bwMode="auto">
              <a:xfrm>
                <a:off x="1192" y="2168"/>
                <a:ext cx="1036"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26" name="Text Box 34">
                <a:extLst>
                  <a:ext uri="{FF2B5EF4-FFF2-40B4-BE49-F238E27FC236}">
                    <a16:creationId xmlns:a16="http://schemas.microsoft.com/office/drawing/2014/main" id="{B493C931-EA2A-4E5A-9F61-178F964B99F3}"/>
                  </a:ext>
                </a:extLst>
              </p:cNvPr>
              <p:cNvSpPr txBox="1">
                <a:spLocks noChangeArrowheads="1"/>
              </p:cNvSpPr>
              <p:nvPr/>
            </p:nvSpPr>
            <p:spPr bwMode="auto">
              <a:xfrm>
                <a:off x="1326" y="2688"/>
                <a:ext cx="768" cy="212"/>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Keyboards</a:t>
                </a:r>
              </a:p>
            </p:txBody>
          </p:sp>
        </p:grpSp>
        <p:grpSp>
          <p:nvGrpSpPr>
            <p:cNvPr id="127004" name="Group 35">
              <a:extLst>
                <a:ext uri="{FF2B5EF4-FFF2-40B4-BE49-F238E27FC236}">
                  <a16:creationId xmlns:a16="http://schemas.microsoft.com/office/drawing/2014/main" id="{D2438629-F3A9-42E4-A94E-49B24FC4C5C9}"/>
                </a:ext>
              </a:extLst>
            </p:cNvPr>
            <p:cNvGrpSpPr>
              <a:grpSpLocks/>
            </p:cNvGrpSpPr>
            <p:nvPr/>
          </p:nvGrpSpPr>
          <p:grpSpPr bwMode="auto">
            <a:xfrm>
              <a:off x="288" y="2128"/>
              <a:ext cx="816" cy="772"/>
              <a:chOff x="384" y="2128"/>
              <a:chExt cx="816" cy="772"/>
            </a:xfrm>
          </p:grpSpPr>
          <p:pic>
            <p:nvPicPr>
              <p:cNvPr id="127008" name="Picture 36" descr="Mouse">
                <a:extLst>
                  <a:ext uri="{FF2B5EF4-FFF2-40B4-BE49-F238E27FC236}">
                    <a16:creationId xmlns:a16="http://schemas.microsoft.com/office/drawing/2014/main" id="{6A00DCF8-8585-404C-9139-362455BD58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 y="2128"/>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29" name="Text Box 37">
                <a:extLst>
                  <a:ext uri="{FF2B5EF4-FFF2-40B4-BE49-F238E27FC236}">
                    <a16:creationId xmlns:a16="http://schemas.microsoft.com/office/drawing/2014/main" id="{36DF49A8-464C-472D-A98E-B33C407F4FE8}"/>
                  </a:ext>
                </a:extLst>
              </p:cNvPr>
              <p:cNvSpPr txBox="1">
                <a:spLocks noChangeArrowheads="1"/>
              </p:cNvSpPr>
              <p:nvPr/>
            </p:nvSpPr>
            <p:spPr bwMode="auto">
              <a:xfrm>
                <a:off x="384" y="2688"/>
                <a:ext cx="816" cy="212"/>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Mice</a:t>
                </a:r>
              </a:p>
            </p:txBody>
          </p:sp>
        </p:grpSp>
        <p:grpSp>
          <p:nvGrpSpPr>
            <p:cNvPr id="127005" name="Group 38">
              <a:extLst>
                <a:ext uri="{FF2B5EF4-FFF2-40B4-BE49-F238E27FC236}">
                  <a16:creationId xmlns:a16="http://schemas.microsoft.com/office/drawing/2014/main" id="{DF63D11F-C25B-443A-A2CC-8765CE5595A2}"/>
                </a:ext>
              </a:extLst>
            </p:cNvPr>
            <p:cNvGrpSpPr>
              <a:grpSpLocks/>
            </p:cNvGrpSpPr>
            <p:nvPr/>
          </p:nvGrpSpPr>
          <p:grpSpPr bwMode="auto">
            <a:xfrm>
              <a:off x="4752" y="2080"/>
              <a:ext cx="816" cy="820"/>
              <a:chOff x="4680" y="2080"/>
              <a:chExt cx="816" cy="820"/>
            </a:xfrm>
          </p:grpSpPr>
          <p:pic>
            <p:nvPicPr>
              <p:cNvPr id="127006" name="Picture 39" descr="printer laser">
                <a:extLst>
                  <a:ext uri="{FF2B5EF4-FFF2-40B4-BE49-F238E27FC236}">
                    <a16:creationId xmlns:a16="http://schemas.microsoft.com/office/drawing/2014/main" id="{F56CE639-5098-4EDE-A986-CBB6F3CD95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9599" t="19980" r="6857" b="19980"/>
              <a:stretch>
                <a:fillRect/>
              </a:stretch>
            </p:blipFill>
            <p:spPr bwMode="auto">
              <a:xfrm>
                <a:off x="4732" y="2080"/>
                <a:ext cx="71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32" name="Text Box 40">
                <a:extLst>
                  <a:ext uri="{FF2B5EF4-FFF2-40B4-BE49-F238E27FC236}">
                    <a16:creationId xmlns:a16="http://schemas.microsoft.com/office/drawing/2014/main" id="{DE661B23-D5C3-4362-9EBF-E32B84EAAC3E}"/>
                  </a:ext>
                </a:extLst>
              </p:cNvPr>
              <p:cNvSpPr txBox="1">
                <a:spLocks noChangeArrowheads="1"/>
              </p:cNvSpPr>
              <p:nvPr/>
            </p:nvSpPr>
            <p:spPr bwMode="auto">
              <a:xfrm>
                <a:off x="4680" y="2688"/>
                <a:ext cx="816" cy="212"/>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Printers</a:t>
                </a:r>
              </a:p>
            </p:txBody>
          </p:sp>
        </p:grpSp>
      </p:grpSp>
      <p:grpSp>
        <p:nvGrpSpPr>
          <p:cNvPr id="16" name="Group 41">
            <a:extLst>
              <a:ext uri="{FF2B5EF4-FFF2-40B4-BE49-F238E27FC236}">
                <a16:creationId xmlns:a16="http://schemas.microsoft.com/office/drawing/2014/main" id="{EC94026D-302B-4EE1-AC50-636D56FDE596}"/>
              </a:ext>
            </a:extLst>
          </p:cNvPr>
          <p:cNvGrpSpPr>
            <a:grpSpLocks/>
          </p:cNvGrpSpPr>
          <p:nvPr/>
        </p:nvGrpSpPr>
        <p:grpSpPr bwMode="auto">
          <a:xfrm>
            <a:off x="447675" y="1116013"/>
            <a:ext cx="8170863" cy="1550987"/>
            <a:chOff x="373" y="703"/>
            <a:chExt cx="5147" cy="977"/>
          </a:xfrm>
        </p:grpSpPr>
        <p:grpSp>
          <p:nvGrpSpPr>
            <p:cNvPr id="126982" name="Group 42">
              <a:extLst>
                <a:ext uri="{FF2B5EF4-FFF2-40B4-BE49-F238E27FC236}">
                  <a16:creationId xmlns:a16="http://schemas.microsoft.com/office/drawing/2014/main" id="{87E56680-B0DA-4554-A778-8F87A2FE121F}"/>
                </a:ext>
              </a:extLst>
            </p:cNvPr>
            <p:cNvGrpSpPr>
              <a:grpSpLocks/>
            </p:cNvGrpSpPr>
            <p:nvPr/>
          </p:nvGrpSpPr>
          <p:grpSpPr bwMode="auto">
            <a:xfrm>
              <a:off x="3074" y="705"/>
              <a:ext cx="576" cy="975"/>
              <a:chOff x="3026" y="927"/>
              <a:chExt cx="576" cy="975"/>
            </a:xfrm>
          </p:grpSpPr>
          <p:pic>
            <p:nvPicPr>
              <p:cNvPr id="126998" name="Picture 43" descr="Hard Drive">
                <a:extLst>
                  <a:ext uri="{FF2B5EF4-FFF2-40B4-BE49-F238E27FC236}">
                    <a16:creationId xmlns:a16="http://schemas.microsoft.com/office/drawing/2014/main" id="{E38006C1-D4BD-4103-AE93-BB3C51B5AA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6" y="927"/>
                <a:ext cx="57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36" name="Text Box 44">
                <a:extLst>
                  <a:ext uri="{FF2B5EF4-FFF2-40B4-BE49-F238E27FC236}">
                    <a16:creationId xmlns:a16="http://schemas.microsoft.com/office/drawing/2014/main" id="{CD7DE559-0EF5-4DF2-806B-7DE685B050DA}"/>
                  </a:ext>
                </a:extLst>
              </p:cNvPr>
              <p:cNvSpPr txBox="1">
                <a:spLocks noChangeArrowheads="1"/>
              </p:cNvSpPr>
              <p:nvPr/>
            </p:nvSpPr>
            <p:spPr bwMode="auto">
              <a:xfrm>
                <a:off x="3074" y="1536"/>
                <a:ext cx="480"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Hard</a:t>
                </a:r>
              </a:p>
              <a:p>
                <a:pPr algn="ctr" eaLnBrk="1" hangingPunct="1">
                  <a:defRPr/>
                </a:pPr>
                <a:r>
                  <a:rPr lang="en-US" sz="1600">
                    <a:solidFill>
                      <a:srgbClr val="CC3300"/>
                    </a:solidFill>
                    <a:effectLst>
                      <a:outerShdw blurRad="38100" dist="38100" dir="2700000" algn="tl">
                        <a:srgbClr val="C0C0C0"/>
                      </a:outerShdw>
                    </a:effectLst>
                    <a:latin typeface="Arial" charset="0"/>
                  </a:rPr>
                  <a:t>Drives</a:t>
                </a:r>
              </a:p>
            </p:txBody>
          </p:sp>
        </p:grpSp>
        <p:grpSp>
          <p:nvGrpSpPr>
            <p:cNvPr id="126983" name="Group 45">
              <a:extLst>
                <a:ext uri="{FF2B5EF4-FFF2-40B4-BE49-F238E27FC236}">
                  <a16:creationId xmlns:a16="http://schemas.microsoft.com/office/drawing/2014/main" id="{694ABD17-9CC3-4789-997E-4BDB3A5383A5}"/>
                </a:ext>
              </a:extLst>
            </p:cNvPr>
            <p:cNvGrpSpPr>
              <a:grpSpLocks/>
            </p:cNvGrpSpPr>
            <p:nvPr/>
          </p:nvGrpSpPr>
          <p:grpSpPr bwMode="auto">
            <a:xfrm>
              <a:off x="2160" y="763"/>
              <a:ext cx="912" cy="917"/>
              <a:chOff x="1968" y="927"/>
              <a:chExt cx="912" cy="917"/>
            </a:xfrm>
          </p:grpSpPr>
          <p:pic>
            <p:nvPicPr>
              <p:cNvPr id="126996" name="Picture 46" descr="motherboard 2">
                <a:extLst>
                  <a:ext uri="{FF2B5EF4-FFF2-40B4-BE49-F238E27FC236}">
                    <a16:creationId xmlns:a16="http://schemas.microsoft.com/office/drawing/2014/main" id="{63DBA2C2-461B-44FC-86EA-08AC29536EE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80" y="927"/>
                <a:ext cx="489"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39" name="Text Box 47">
                <a:extLst>
                  <a:ext uri="{FF2B5EF4-FFF2-40B4-BE49-F238E27FC236}">
                    <a16:creationId xmlns:a16="http://schemas.microsoft.com/office/drawing/2014/main" id="{C912135C-15D3-46AC-AFC6-3C16E99D205F}"/>
                  </a:ext>
                </a:extLst>
              </p:cNvPr>
              <p:cNvSpPr txBox="1">
                <a:spLocks noChangeArrowheads="1"/>
              </p:cNvSpPr>
              <p:nvPr/>
            </p:nvSpPr>
            <p:spPr bwMode="auto">
              <a:xfrm>
                <a:off x="1968" y="1632"/>
                <a:ext cx="912" cy="212"/>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Motherboards</a:t>
                </a:r>
              </a:p>
            </p:txBody>
          </p:sp>
        </p:grpSp>
        <p:grpSp>
          <p:nvGrpSpPr>
            <p:cNvPr id="126984" name="Group 48">
              <a:extLst>
                <a:ext uri="{FF2B5EF4-FFF2-40B4-BE49-F238E27FC236}">
                  <a16:creationId xmlns:a16="http://schemas.microsoft.com/office/drawing/2014/main" id="{104AFAD7-2FA4-41C4-B741-A7FFFE89D917}"/>
                </a:ext>
              </a:extLst>
            </p:cNvPr>
            <p:cNvGrpSpPr>
              <a:grpSpLocks/>
            </p:cNvGrpSpPr>
            <p:nvPr/>
          </p:nvGrpSpPr>
          <p:grpSpPr bwMode="auto">
            <a:xfrm>
              <a:off x="3765" y="753"/>
              <a:ext cx="816" cy="927"/>
              <a:chOff x="3717" y="975"/>
              <a:chExt cx="816" cy="927"/>
            </a:xfrm>
          </p:grpSpPr>
          <p:pic>
            <p:nvPicPr>
              <p:cNvPr id="126994" name="Picture 49" descr="floppy drive">
                <a:extLst>
                  <a:ext uri="{FF2B5EF4-FFF2-40B4-BE49-F238E27FC236}">
                    <a16:creationId xmlns:a16="http://schemas.microsoft.com/office/drawing/2014/main" id="{17C80EA4-4330-4462-8C01-CB2DE20004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2" y="975"/>
                <a:ext cx="708"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42" name="Text Box 50">
                <a:extLst>
                  <a:ext uri="{FF2B5EF4-FFF2-40B4-BE49-F238E27FC236}">
                    <a16:creationId xmlns:a16="http://schemas.microsoft.com/office/drawing/2014/main" id="{B6879FEA-9D9A-4AFA-9E19-EB1E6997547B}"/>
                  </a:ext>
                </a:extLst>
              </p:cNvPr>
              <p:cNvSpPr txBox="1">
                <a:spLocks noChangeArrowheads="1"/>
              </p:cNvSpPr>
              <p:nvPr/>
            </p:nvSpPr>
            <p:spPr bwMode="auto">
              <a:xfrm>
                <a:off x="3717" y="1536"/>
                <a:ext cx="816"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Floppy</a:t>
                </a:r>
              </a:p>
              <a:p>
                <a:pPr algn="ctr" eaLnBrk="1" hangingPunct="1">
                  <a:defRPr/>
                </a:pPr>
                <a:r>
                  <a:rPr lang="en-US" sz="1600">
                    <a:solidFill>
                      <a:srgbClr val="CC3300"/>
                    </a:solidFill>
                    <a:effectLst>
                      <a:outerShdw blurRad="38100" dist="38100" dir="2700000" algn="tl">
                        <a:srgbClr val="C0C0C0"/>
                      </a:outerShdw>
                    </a:effectLst>
                    <a:latin typeface="Arial" charset="0"/>
                  </a:rPr>
                  <a:t>Drives</a:t>
                </a:r>
              </a:p>
            </p:txBody>
          </p:sp>
        </p:grpSp>
        <p:grpSp>
          <p:nvGrpSpPr>
            <p:cNvPr id="126985" name="Group 51">
              <a:extLst>
                <a:ext uri="{FF2B5EF4-FFF2-40B4-BE49-F238E27FC236}">
                  <a16:creationId xmlns:a16="http://schemas.microsoft.com/office/drawing/2014/main" id="{FEF73E4F-D8E2-4B30-ABD0-D36A3ECA1271}"/>
                </a:ext>
              </a:extLst>
            </p:cNvPr>
            <p:cNvGrpSpPr>
              <a:grpSpLocks/>
            </p:cNvGrpSpPr>
            <p:nvPr/>
          </p:nvGrpSpPr>
          <p:grpSpPr bwMode="auto">
            <a:xfrm>
              <a:off x="1296" y="705"/>
              <a:ext cx="816" cy="975"/>
              <a:chOff x="1248" y="927"/>
              <a:chExt cx="816" cy="975"/>
            </a:xfrm>
          </p:grpSpPr>
          <p:pic>
            <p:nvPicPr>
              <p:cNvPr id="126992" name="Picture 52" descr="pentium4 CPU">
                <a:extLst>
                  <a:ext uri="{FF2B5EF4-FFF2-40B4-BE49-F238E27FC236}">
                    <a16:creationId xmlns:a16="http://schemas.microsoft.com/office/drawing/2014/main" id="{7E78E543-5502-4E4A-9E8A-7D8F84AB4C2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68" y="927"/>
                <a:ext cx="57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45" name="Text Box 53">
                <a:extLst>
                  <a:ext uri="{FF2B5EF4-FFF2-40B4-BE49-F238E27FC236}">
                    <a16:creationId xmlns:a16="http://schemas.microsoft.com/office/drawing/2014/main" id="{30D30068-156F-4F3E-983C-3511761ADA8E}"/>
                  </a:ext>
                </a:extLst>
              </p:cNvPr>
              <p:cNvSpPr txBox="1">
                <a:spLocks noChangeArrowheads="1"/>
              </p:cNvSpPr>
              <p:nvPr/>
            </p:nvSpPr>
            <p:spPr bwMode="auto">
              <a:xfrm>
                <a:off x="1248" y="1536"/>
                <a:ext cx="816"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CPU’s</a:t>
                </a:r>
              </a:p>
              <a:p>
                <a:pPr algn="ctr" eaLnBrk="1" hangingPunct="1">
                  <a:defRPr/>
                </a:pPr>
                <a:r>
                  <a:rPr lang="en-US" sz="1600">
                    <a:solidFill>
                      <a:srgbClr val="CC3300"/>
                    </a:solidFill>
                    <a:effectLst>
                      <a:outerShdw blurRad="38100" dist="38100" dir="2700000" algn="tl">
                        <a:srgbClr val="C0C0C0"/>
                      </a:outerShdw>
                    </a:effectLst>
                    <a:latin typeface="Arial" charset="0"/>
                  </a:rPr>
                  <a:t>Processors</a:t>
                </a:r>
              </a:p>
            </p:txBody>
          </p:sp>
        </p:grpSp>
        <p:grpSp>
          <p:nvGrpSpPr>
            <p:cNvPr id="126986" name="Group 54">
              <a:extLst>
                <a:ext uri="{FF2B5EF4-FFF2-40B4-BE49-F238E27FC236}">
                  <a16:creationId xmlns:a16="http://schemas.microsoft.com/office/drawing/2014/main" id="{1ED2D9F3-1C0A-4B5E-A29D-9512534E869D}"/>
                </a:ext>
              </a:extLst>
            </p:cNvPr>
            <p:cNvGrpSpPr>
              <a:grpSpLocks/>
            </p:cNvGrpSpPr>
            <p:nvPr/>
          </p:nvGrpSpPr>
          <p:grpSpPr bwMode="auto">
            <a:xfrm>
              <a:off x="373" y="703"/>
              <a:ext cx="816" cy="977"/>
              <a:chOff x="325" y="925"/>
              <a:chExt cx="816" cy="977"/>
            </a:xfrm>
          </p:grpSpPr>
          <p:pic>
            <p:nvPicPr>
              <p:cNvPr id="126990" name="Picture 55" descr="RAM">
                <a:extLst>
                  <a:ext uri="{FF2B5EF4-FFF2-40B4-BE49-F238E27FC236}">
                    <a16:creationId xmlns:a16="http://schemas.microsoft.com/office/drawing/2014/main" id="{F44585B9-497D-46B3-9DC7-74AFA2DE43E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2696806">
                <a:off x="445" y="925"/>
                <a:ext cx="57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48" name="Text Box 56">
                <a:extLst>
                  <a:ext uri="{FF2B5EF4-FFF2-40B4-BE49-F238E27FC236}">
                    <a16:creationId xmlns:a16="http://schemas.microsoft.com/office/drawing/2014/main" id="{0DDFE0A3-1839-43DA-8D59-F271A3E611CB}"/>
                  </a:ext>
                </a:extLst>
              </p:cNvPr>
              <p:cNvSpPr txBox="1">
                <a:spLocks noChangeArrowheads="1"/>
              </p:cNvSpPr>
              <p:nvPr/>
            </p:nvSpPr>
            <p:spPr bwMode="auto">
              <a:xfrm>
                <a:off x="325" y="1536"/>
                <a:ext cx="816"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RAM</a:t>
                </a:r>
              </a:p>
              <a:p>
                <a:pPr algn="ctr" eaLnBrk="1" hangingPunct="1">
                  <a:defRPr/>
                </a:pPr>
                <a:r>
                  <a:rPr lang="en-US" sz="1600">
                    <a:solidFill>
                      <a:srgbClr val="CC3300"/>
                    </a:solidFill>
                    <a:effectLst>
                      <a:outerShdw blurRad="38100" dist="38100" dir="2700000" algn="tl">
                        <a:srgbClr val="C0C0C0"/>
                      </a:outerShdw>
                    </a:effectLst>
                    <a:latin typeface="Arial" charset="0"/>
                  </a:rPr>
                  <a:t>Memory</a:t>
                </a:r>
              </a:p>
            </p:txBody>
          </p:sp>
        </p:grpSp>
        <p:grpSp>
          <p:nvGrpSpPr>
            <p:cNvPr id="126987" name="Group 57">
              <a:extLst>
                <a:ext uri="{FF2B5EF4-FFF2-40B4-BE49-F238E27FC236}">
                  <a16:creationId xmlns:a16="http://schemas.microsoft.com/office/drawing/2014/main" id="{E3EBA25E-701A-4E39-9B93-02858D55F801}"/>
                </a:ext>
              </a:extLst>
            </p:cNvPr>
            <p:cNvGrpSpPr>
              <a:grpSpLocks/>
            </p:cNvGrpSpPr>
            <p:nvPr/>
          </p:nvGrpSpPr>
          <p:grpSpPr bwMode="auto">
            <a:xfrm>
              <a:off x="4704" y="705"/>
              <a:ext cx="816" cy="975"/>
              <a:chOff x="4656" y="927"/>
              <a:chExt cx="816" cy="975"/>
            </a:xfrm>
          </p:grpSpPr>
          <p:pic>
            <p:nvPicPr>
              <p:cNvPr id="126988" name="Picture 58" descr="ROM drive">
                <a:extLst>
                  <a:ext uri="{FF2B5EF4-FFF2-40B4-BE49-F238E27FC236}">
                    <a16:creationId xmlns:a16="http://schemas.microsoft.com/office/drawing/2014/main" id="{536C9DD7-E24F-46FE-A25B-8D9E2DF621F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76" y="927"/>
                <a:ext cx="57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1" name="Text Box 59">
                <a:extLst>
                  <a:ext uri="{FF2B5EF4-FFF2-40B4-BE49-F238E27FC236}">
                    <a16:creationId xmlns:a16="http://schemas.microsoft.com/office/drawing/2014/main" id="{6B53C075-1C3C-45C8-880A-61CF6D21146E}"/>
                  </a:ext>
                </a:extLst>
              </p:cNvPr>
              <p:cNvSpPr txBox="1">
                <a:spLocks noChangeArrowheads="1"/>
              </p:cNvSpPr>
              <p:nvPr/>
            </p:nvSpPr>
            <p:spPr bwMode="auto">
              <a:xfrm>
                <a:off x="4656" y="1536"/>
                <a:ext cx="816" cy="366"/>
              </a:xfrm>
              <a:prstGeom prst="rect">
                <a:avLst/>
              </a:prstGeom>
              <a:noFill/>
              <a:ln w="9525">
                <a:noFill/>
                <a:miter lim="800000"/>
                <a:headEnd/>
                <a:tailEnd/>
              </a:ln>
              <a:effectLst/>
            </p:spPr>
            <p:txBody>
              <a:bodyPr>
                <a:spAutoFit/>
              </a:bodyPr>
              <a:lstStyle/>
              <a:p>
                <a:pPr algn="ctr" eaLnBrk="1" hangingPunct="1">
                  <a:defRPr/>
                </a:pPr>
                <a:r>
                  <a:rPr lang="en-US" sz="1600">
                    <a:solidFill>
                      <a:srgbClr val="CC3300"/>
                    </a:solidFill>
                    <a:effectLst>
                      <a:outerShdw blurRad="38100" dist="38100" dir="2700000" algn="tl">
                        <a:srgbClr val="C0C0C0"/>
                      </a:outerShdw>
                    </a:effectLst>
                    <a:latin typeface="Arial" charset="0"/>
                  </a:rPr>
                  <a:t>CD ROM</a:t>
                </a:r>
              </a:p>
              <a:p>
                <a:pPr algn="ctr" eaLnBrk="1" hangingPunct="1">
                  <a:defRPr/>
                </a:pPr>
                <a:r>
                  <a:rPr lang="en-US" sz="1600">
                    <a:solidFill>
                      <a:srgbClr val="CC3300"/>
                    </a:solidFill>
                    <a:effectLst>
                      <a:outerShdw blurRad="38100" dist="38100" dir="2700000" algn="tl">
                        <a:srgbClr val="C0C0C0"/>
                      </a:outerShdw>
                    </a:effectLst>
                    <a:latin typeface="Arial" charset="0"/>
                  </a:rPr>
                  <a:t>Drives</a:t>
                </a:r>
              </a:p>
            </p:txBody>
          </p:sp>
        </p:grpSp>
      </p:gr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6" name="Picture 6" descr="69641586x">
            <a:extLst>
              <a:ext uri="{FF2B5EF4-FFF2-40B4-BE49-F238E27FC236}">
                <a16:creationId xmlns:a16="http://schemas.microsoft.com/office/drawing/2014/main" id="{31D06521-A6D1-4676-98D0-6ED5B0A6AEB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948" b="12193"/>
          <a:stretch>
            <a:fillRect/>
          </a:stretch>
        </p:blipFill>
        <p:spPr bwMode="auto">
          <a:xfrm>
            <a:off x="2927350" y="2944813"/>
            <a:ext cx="32893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Rectangle 7">
            <a:extLst>
              <a:ext uri="{FF2B5EF4-FFF2-40B4-BE49-F238E27FC236}">
                <a16:creationId xmlns:a16="http://schemas.microsoft.com/office/drawing/2014/main" id="{803369F0-5166-415F-AE6C-109ADEDF7671}"/>
              </a:ext>
            </a:extLst>
          </p:cNvPr>
          <p:cNvSpPr>
            <a:spLocks noChangeArrowheads="1"/>
          </p:cNvSpPr>
          <p:nvPr/>
        </p:nvSpPr>
        <p:spPr bwMode="auto">
          <a:xfrm>
            <a:off x="847725" y="284163"/>
            <a:ext cx="7386638" cy="762000"/>
          </a:xfrm>
          <a:prstGeom prst="rect">
            <a:avLst/>
          </a:prstGeom>
          <a:noFill/>
          <a:ln w="9525">
            <a:noFill/>
            <a:miter lim="800000"/>
            <a:headEnd/>
            <a:tailEnd/>
          </a:ln>
          <a:effectLst/>
        </p:spPr>
        <p:txBody>
          <a:bodyPr>
            <a:spAutoFit/>
          </a:bodyPr>
          <a:lstStyle/>
          <a:p>
            <a:pPr algn="ctr" eaLnBrk="1" hangingPunct="1">
              <a:defRPr/>
            </a:pPr>
            <a:r>
              <a:rPr lang="en-US" sz="4400" b="1">
                <a:solidFill>
                  <a:srgbClr val="FF0000"/>
                </a:solidFill>
                <a:effectLst>
                  <a:outerShdw blurRad="38100" dist="38100" dir="2700000" algn="tl">
                    <a:srgbClr val="C0C0C0"/>
                  </a:outerShdw>
                </a:effectLst>
                <a:latin typeface="Arial" charset="0"/>
              </a:rPr>
              <a:t>USB Flash Drives</a:t>
            </a:r>
          </a:p>
        </p:txBody>
      </p:sp>
      <p:sp>
        <p:nvSpPr>
          <p:cNvPr id="66569" name="Text Box 9">
            <a:extLst>
              <a:ext uri="{FF2B5EF4-FFF2-40B4-BE49-F238E27FC236}">
                <a16:creationId xmlns:a16="http://schemas.microsoft.com/office/drawing/2014/main" id="{8073BC88-1A5C-422F-A178-54A00D7C7FF9}"/>
              </a:ext>
            </a:extLst>
          </p:cNvPr>
          <p:cNvSpPr txBox="1">
            <a:spLocks noChangeArrowheads="1"/>
          </p:cNvSpPr>
          <p:nvPr/>
        </p:nvSpPr>
        <p:spPr bwMode="auto">
          <a:xfrm>
            <a:off x="1436688" y="5408613"/>
            <a:ext cx="6840537" cy="1187450"/>
          </a:xfrm>
          <a:prstGeom prst="rect">
            <a:avLst/>
          </a:prstGeom>
          <a:noFill/>
          <a:ln w="9525">
            <a:noFill/>
            <a:miter lim="800000"/>
            <a:headEnd/>
            <a:tailEnd/>
          </a:ln>
          <a:effectLst/>
        </p:spPr>
        <p:txBody>
          <a:bodyPr>
            <a:spAutoFit/>
          </a:bodyPr>
          <a:lstStyle/>
          <a:p>
            <a:pPr eaLnBrk="1" hangingPunct="1">
              <a:spcBef>
                <a:spcPct val="50000"/>
              </a:spcBef>
              <a:defRPr/>
            </a:pPr>
            <a:r>
              <a:rPr lang="en-US" sz="2400" b="1">
                <a:solidFill>
                  <a:srgbClr val="CC0000"/>
                </a:solidFill>
                <a:effectLst>
                  <a:outerShdw blurRad="38100" dist="38100" dir="2700000" algn="tl">
                    <a:srgbClr val="C0C0C0"/>
                  </a:outerShdw>
                </a:effectLst>
                <a:latin typeface="Times New Roman" pitchFamily="18" charset="0"/>
              </a:rPr>
              <a:t>USB flash drives also are called </a:t>
            </a:r>
            <a:r>
              <a:rPr lang="en-US" sz="2400" b="1" u="sng">
                <a:solidFill>
                  <a:srgbClr val="CC0000"/>
                </a:solidFill>
                <a:effectLst>
                  <a:outerShdw blurRad="38100" dist="38100" dir="2700000" algn="tl">
                    <a:srgbClr val="C0C0C0"/>
                  </a:outerShdw>
                </a:effectLst>
                <a:latin typeface="Times New Roman" pitchFamily="18" charset="0"/>
              </a:rPr>
              <a:t>thumb drives</a:t>
            </a:r>
            <a:r>
              <a:rPr lang="en-US" sz="2400" b="1">
                <a:solidFill>
                  <a:srgbClr val="CC0000"/>
                </a:solidFill>
                <a:effectLst>
                  <a:outerShdw blurRad="38100" dist="38100" dir="2700000" algn="tl">
                    <a:srgbClr val="C0C0C0"/>
                  </a:outerShdw>
                </a:effectLst>
                <a:latin typeface="Times New Roman" pitchFamily="18" charset="0"/>
              </a:rPr>
              <a:t>, </a:t>
            </a:r>
            <a:r>
              <a:rPr lang="en-US" sz="2400" b="1" u="sng">
                <a:solidFill>
                  <a:srgbClr val="CC0000"/>
                </a:solidFill>
                <a:effectLst>
                  <a:outerShdw blurRad="38100" dist="38100" dir="2700000" algn="tl">
                    <a:srgbClr val="C0C0C0"/>
                  </a:outerShdw>
                </a:effectLst>
                <a:latin typeface="Times New Roman" pitchFamily="18" charset="0"/>
              </a:rPr>
              <a:t>jump drives</a:t>
            </a:r>
            <a:r>
              <a:rPr lang="en-US" sz="2400" b="1">
                <a:solidFill>
                  <a:srgbClr val="CC0000"/>
                </a:solidFill>
                <a:effectLst>
                  <a:outerShdw blurRad="38100" dist="38100" dir="2700000" algn="tl">
                    <a:srgbClr val="C0C0C0"/>
                  </a:outerShdw>
                </a:effectLst>
                <a:latin typeface="Times New Roman" pitchFamily="18" charset="0"/>
              </a:rPr>
              <a:t>, </a:t>
            </a:r>
            <a:r>
              <a:rPr lang="en-US" sz="2400" b="1" u="sng">
                <a:solidFill>
                  <a:srgbClr val="CC0000"/>
                </a:solidFill>
                <a:effectLst>
                  <a:outerShdw blurRad="38100" dist="38100" dir="2700000" algn="tl">
                    <a:srgbClr val="C0C0C0"/>
                  </a:outerShdw>
                </a:effectLst>
                <a:latin typeface="Times New Roman" pitchFamily="18" charset="0"/>
              </a:rPr>
              <a:t>pen drives</a:t>
            </a:r>
            <a:r>
              <a:rPr lang="en-US" sz="2400" b="1">
                <a:solidFill>
                  <a:srgbClr val="CC0000"/>
                </a:solidFill>
                <a:effectLst>
                  <a:outerShdw blurRad="38100" dist="38100" dir="2700000" algn="tl">
                    <a:srgbClr val="C0C0C0"/>
                  </a:outerShdw>
                </a:effectLst>
                <a:latin typeface="Times New Roman" pitchFamily="18" charset="0"/>
              </a:rPr>
              <a:t>, </a:t>
            </a:r>
            <a:r>
              <a:rPr lang="en-US" sz="2400" b="1" u="sng">
                <a:solidFill>
                  <a:srgbClr val="CC0000"/>
                </a:solidFill>
                <a:effectLst>
                  <a:outerShdw blurRad="38100" dist="38100" dir="2700000" algn="tl">
                    <a:srgbClr val="C0C0C0"/>
                  </a:outerShdw>
                </a:effectLst>
                <a:latin typeface="Times New Roman" pitchFamily="18" charset="0"/>
              </a:rPr>
              <a:t>key drives</a:t>
            </a:r>
            <a:r>
              <a:rPr lang="en-US" sz="2400" b="1">
                <a:solidFill>
                  <a:srgbClr val="CC0000"/>
                </a:solidFill>
                <a:effectLst>
                  <a:outerShdw blurRad="38100" dist="38100" dir="2700000" algn="tl">
                    <a:srgbClr val="C0C0C0"/>
                  </a:outerShdw>
                </a:effectLst>
                <a:latin typeface="Times New Roman" pitchFamily="18" charset="0"/>
              </a:rPr>
              <a:t>, </a:t>
            </a:r>
            <a:r>
              <a:rPr lang="en-US" sz="2400" b="1" u="sng">
                <a:solidFill>
                  <a:srgbClr val="CC0000"/>
                </a:solidFill>
                <a:effectLst>
                  <a:outerShdw blurRad="38100" dist="38100" dir="2700000" algn="tl">
                    <a:srgbClr val="C0C0C0"/>
                  </a:outerShdw>
                </a:effectLst>
                <a:latin typeface="Times New Roman" pitchFamily="18" charset="0"/>
              </a:rPr>
              <a:t>tokens</a:t>
            </a:r>
            <a:r>
              <a:rPr lang="en-US" sz="2400" b="1">
                <a:solidFill>
                  <a:srgbClr val="CC0000"/>
                </a:solidFill>
                <a:effectLst>
                  <a:outerShdw blurRad="38100" dist="38100" dir="2700000" algn="tl">
                    <a:srgbClr val="C0C0C0"/>
                  </a:outerShdw>
                </a:effectLst>
                <a:latin typeface="Times New Roman" pitchFamily="18" charset="0"/>
              </a:rPr>
              <a:t>, or simply </a:t>
            </a:r>
            <a:r>
              <a:rPr lang="en-US" sz="2400" b="1" u="sng">
                <a:solidFill>
                  <a:srgbClr val="CC0000"/>
                </a:solidFill>
                <a:effectLst>
                  <a:outerShdw blurRad="38100" dist="38100" dir="2700000" algn="tl">
                    <a:srgbClr val="C0C0C0"/>
                  </a:outerShdw>
                </a:effectLst>
                <a:latin typeface="Times New Roman" pitchFamily="18" charset="0"/>
              </a:rPr>
              <a:t>USB drives</a:t>
            </a:r>
            <a:r>
              <a:rPr lang="en-US" sz="2400" b="1">
                <a:solidFill>
                  <a:srgbClr val="CC0000"/>
                </a:solidFill>
                <a:effectLst>
                  <a:outerShdw blurRad="38100" dist="38100" dir="2700000" algn="tl">
                    <a:srgbClr val="C0C0C0"/>
                  </a:outerShdw>
                </a:effectLst>
                <a:latin typeface="Times New Roman" pitchFamily="18" charset="0"/>
              </a:rPr>
              <a:t>.</a:t>
            </a:r>
            <a:r>
              <a:rPr lang="en-US" sz="2400">
                <a:solidFill>
                  <a:schemeClr val="tx2"/>
                </a:solidFill>
                <a:latin typeface="Times New Roman" pitchFamily="18" charset="0"/>
              </a:rPr>
              <a:t> </a:t>
            </a:r>
          </a:p>
        </p:txBody>
      </p:sp>
      <p:sp>
        <p:nvSpPr>
          <p:cNvPr id="66571" name="Rectangle 11">
            <a:extLst>
              <a:ext uri="{FF2B5EF4-FFF2-40B4-BE49-F238E27FC236}">
                <a16:creationId xmlns:a16="http://schemas.microsoft.com/office/drawing/2014/main" id="{FD163631-26FA-4458-ADE8-2EB4187BB4FF}"/>
              </a:ext>
            </a:extLst>
          </p:cNvPr>
          <p:cNvSpPr>
            <a:spLocks noChangeArrowheads="1"/>
          </p:cNvSpPr>
          <p:nvPr/>
        </p:nvSpPr>
        <p:spPr bwMode="auto">
          <a:xfrm>
            <a:off x="908050" y="892175"/>
            <a:ext cx="7327900" cy="2227263"/>
          </a:xfrm>
          <a:prstGeom prst="rect">
            <a:avLst/>
          </a:prstGeom>
          <a:noFill/>
          <a:ln w="9525">
            <a:noFill/>
            <a:miter lim="800000"/>
            <a:headEnd/>
            <a:tailEnd/>
          </a:ln>
          <a:effectLst/>
        </p:spPr>
        <p:txBody>
          <a:bodyPr anchor="ctr">
            <a:spAutoFit/>
          </a:bodyPr>
          <a:lstStyle/>
          <a:p>
            <a:pPr eaLnBrk="1" hangingPunct="1">
              <a:defRPr/>
            </a:pPr>
            <a:r>
              <a:rPr lang="en-US" sz="2800">
                <a:effectLst>
                  <a:outerShdw blurRad="38100" dist="38100" dir="2700000" algn="tl">
                    <a:srgbClr val="C0C0C0"/>
                  </a:outerShdw>
                </a:effectLst>
                <a:latin typeface="Times New Roman" pitchFamily="18" charset="0"/>
              </a:rPr>
              <a:t>USB flash drives are compact and easy-to-use devices that are similar in use to your computer hard drive. USB flash drives slip into your pocket, conveniently around your neck or on a keychain for ultimate portable storage.</a:t>
            </a: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6571"/>
                                        </p:tgtEl>
                                        <p:attrNameLst>
                                          <p:attrName>style.visibility</p:attrName>
                                        </p:attrNameLst>
                                      </p:cBhvr>
                                      <p:to>
                                        <p:strVal val="visible"/>
                                      </p:to>
                                    </p:set>
                                    <p:animEffect transition="in" filter="fade">
                                      <p:cBhvr>
                                        <p:cTn id="7" dur="500"/>
                                        <p:tgtEl>
                                          <p:spTgt spid="665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66566"/>
                                        </p:tgtEl>
                                        <p:attrNameLst>
                                          <p:attrName>style.visibility</p:attrName>
                                        </p:attrNameLst>
                                      </p:cBhvr>
                                      <p:to>
                                        <p:strVal val="visible"/>
                                      </p:to>
                                    </p:set>
                                    <p:anim calcmode="lin" valueType="num">
                                      <p:cBhvr>
                                        <p:cTn id="12" dur="500" fill="hold"/>
                                        <p:tgtEl>
                                          <p:spTgt spid="66566"/>
                                        </p:tgtEl>
                                        <p:attrNameLst>
                                          <p:attrName>ppt_w</p:attrName>
                                        </p:attrNameLst>
                                      </p:cBhvr>
                                      <p:tavLst>
                                        <p:tav tm="0">
                                          <p:val>
                                            <p:fltVal val="0"/>
                                          </p:val>
                                        </p:tav>
                                        <p:tav tm="100000">
                                          <p:val>
                                            <p:strVal val="#ppt_w"/>
                                          </p:val>
                                        </p:tav>
                                      </p:tavLst>
                                    </p:anim>
                                    <p:anim calcmode="lin" valueType="num">
                                      <p:cBhvr>
                                        <p:cTn id="13" dur="500" fill="hold"/>
                                        <p:tgtEl>
                                          <p:spTgt spid="66566"/>
                                        </p:tgtEl>
                                        <p:attrNameLst>
                                          <p:attrName>ppt_h</p:attrName>
                                        </p:attrNameLst>
                                      </p:cBhvr>
                                      <p:tavLst>
                                        <p:tav tm="0">
                                          <p:val>
                                            <p:fltVal val="0"/>
                                          </p:val>
                                        </p:tav>
                                        <p:tav tm="100000">
                                          <p:val>
                                            <p:strVal val="#ppt_h"/>
                                          </p:val>
                                        </p:tav>
                                      </p:tavLst>
                                    </p:anim>
                                    <p:animEffect transition="in" filter="fade">
                                      <p:cBhvr>
                                        <p:cTn id="14" dur="500"/>
                                        <p:tgtEl>
                                          <p:spTgt spid="66566"/>
                                        </p:tgtEl>
                                      </p:cBhvr>
                                    </p:animEffect>
                                  </p:childTnLst>
                                </p:cTn>
                              </p:par>
                              <p:par>
                                <p:cTn id="15" presetID="8" presetClass="emph" presetSubtype="0" fill="hold" nodeType="withEffect">
                                  <p:stCondLst>
                                    <p:cond delay="0"/>
                                  </p:stCondLst>
                                  <p:childTnLst>
                                    <p:animRot by="21600000">
                                      <p:cBhvr>
                                        <p:cTn id="16" dur="2000" fill="hold"/>
                                        <p:tgtEl>
                                          <p:spTgt spid="66566"/>
                                        </p:tgtEl>
                                        <p:attrNameLst>
                                          <p:attrName>r</p:attrName>
                                        </p:attrNameLst>
                                      </p:cBhvr>
                                    </p:animRo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 fill="hold" grpId="1" nodeType="clickEffect">
                                  <p:stCondLst>
                                    <p:cond delay="0"/>
                                  </p:stCondLst>
                                  <p:childTnLst>
                                    <p:set>
                                      <p:cBhvr>
                                        <p:cTn id="20" dur="1" fill="hold">
                                          <p:stCondLst>
                                            <p:cond delay="0"/>
                                          </p:stCondLst>
                                        </p:cTn>
                                        <p:tgtEl>
                                          <p:spTgt spid="66569"/>
                                        </p:tgtEl>
                                        <p:attrNameLst>
                                          <p:attrName>style.visibility</p:attrName>
                                        </p:attrNameLst>
                                      </p:cBhvr>
                                      <p:to>
                                        <p:strVal val="visible"/>
                                      </p:to>
                                    </p:set>
                                    <p:anim calcmode="lin" valueType="num">
                                      <p:cBhvr additive="base">
                                        <p:cTn id="21" dur="2000" fill="hold"/>
                                        <p:tgtEl>
                                          <p:spTgt spid="66569"/>
                                        </p:tgtEl>
                                        <p:attrNameLst>
                                          <p:attrName>ppt_x</p:attrName>
                                        </p:attrNameLst>
                                      </p:cBhvr>
                                      <p:tavLst>
                                        <p:tav tm="0">
                                          <p:val>
                                            <p:strVal val="#ppt_x"/>
                                          </p:val>
                                        </p:tav>
                                        <p:tav tm="100000">
                                          <p:val>
                                            <p:strVal val="#ppt_x"/>
                                          </p:val>
                                        </p:tav>
                                      </p:tavLst>
                                    </p:anim>
                                    <p:anim calcmode="lin" valueType="num">
                                      <p:cBhvr additive="base">
                                        <p:cTn id="22" dur="2000" fill="hold"/>
                                        <p:tgtEl>
                                          <p:spTgt spid="66569"/>
                                        </p:tgtEl>
                                        <p:attrNameLst>
                                          <p:attrName>ppt_y</p:attrName>
                                        </p:attrNameLst>
                                      </p:cBhvr>
                                      <p:tavLst>
                                        <p:tav tm="0">
                                          <p:val>
                                            <p:strVal val="0-#ppt_h/2"/>
                                          </p:val>
                                        </p:tav>
                                        <p:tav tm="100000">
                                          <p:val>
                                            <p:strVal val="#ppt_y"/>
                                          </p:val>
                                        </p:tav>
                                      </p:tavLst>
                                    </p:anim>
                                  </p:childTnLst>
                                </p:cTn>
                              </p:par>
                              <p:par>
                                <p:cTn id="23" presetID="49" presetClass="entr" presetSubtype="0" decel="100000" fill="hold" grpId="0" nodeType="withEffect">
                                  <p:stCondLst>
                                    <p:cond delay="0"/>
                                  </p:stCondLst>
                                  <p:childTnLst>
                                    <p:set>
                                      <p:cBhvr>
                                        <p:cTn id="24" dur="1" fill="hold">
                                          <p:stCondLst>
                                            <p:cond delay="0"/>
                                          </p:stCondLst>
                                        </p:cTn>
                                        <p:tgtEl>
                                          <p:spTgt spid="66569"/>
                                        </p:tgtEl>
                                        <p:attrNameLst>
                                          <p:attrName>style.visibility</p:attrName>
                                        </p:attrNameLst>
                                      </p:cBhvr>
                                      <p:to>
                                        <p:strVal val="visible"/>
                                      </p:to>
                                    </p:set>
                                    <p:anim calcmode="lin" valueType="num">
                                      <p:cBhvr>
                                        <p:cTn id="25" dur="2000" fill="hold"/>
                                        <p:tgtEl>
                                          <p:spTgt spid="66569"/>
                                        </p:tgtEl>
                                        <p:attrNameLst>
                                          <p:attrName>ppt_w</p:attrName>
                                        </p:attrNameLst>
                                      </p:cBhvr>
                                      <p:tavLst>
                                        <p:tav tm="0">
                                          <p:val>
                                            <p:fltVal val="0"/>
                                          </p:val>
                                        </p:tav>
                                        <p:tav tm="100000">
                                          <p:val>
                                            <p:strVal val="#ppt_w"/>
                                          </p:val>
                                        </p:tav>
                                      </p:tavLst>
                                    </p:anim>
                                    <p:anim calcmode="lin" valueType="num">
                                      <p:cBhvr>
                                        <p:cTn id="26" dur="2000" fill="hold"/>
                                        <p:tgtEl>
                                          <p:spTgt spid="66569"/>
                                        </p:tgtEl>
                                        <p:attrNameLst>
                                          <p:attrName>ppt_h</p:attrName>
                                        </p:attrNameLst>
                                      </p:cBhvr>
                                      <p:tavLst>
                                        <p:tav tm="0">
                                          <p:val>
                                            <p:fltVal val="0"/>
                                          </p:val>
                                        </p:tav>
                                        <p:tav tm="100000">
                                          <p:val>
                                            <p:strVal val="#ppt_h"/>
                                          </p:val>
                                        </p:tav>
                                      </p:tavLst>
                                    </p:anim>
                                    <p:anim calcmode="lin" valueType="num">
                                      <p:cBhvr>
                                        <p:cTn id="27" dur="2000" fill="hold"/>
                                        <p:tgtEl>
                                          <p:spTgt spid="66569"/>
                                        </p:tgtEl>
                                        <p:attrNameLst>
                                          <p:attrName>style.rotation</p:attrName>
                                        </p:attrNameLst>
                                      </p:cBhvr>
                                      <p:tavLst>
                                        <p:tav tm="0">
                                          <p:val>
                                            <p:fltVal val="360"/>
                                          </p:val>
                                        </p:tav>
                                        <p:tav tm="100000">
                                          <p:val>
                                            <p:fltVal val="0"/>
                                          </p:val>
                                        </p:tav>
                                      </p:tavLst>
                                    </p:anim>
                                    <p:animEffect transition="in" filter="fade">
                                      <p:cBhvr>
                                        <p:cTn id="28" dur="2000"/>
                                        <p:tgtEl>
                                          <p:spTgt spid="66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9" grpId="0"/>
      <p:bldP spid="66569" grpId="1"/>
      <p:bldP spid="66571"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14E0992-DC8D-4A03-9416-3AA88C14493B}"/>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C0C0C0"/>
                  </a:outerShdw>
                </a:effectLst>
              </a:rPr>
              <a:t>Computer Hardware</a:t>
            </a:r>
          </a:p>
        </p:txBody>
      </p:sp>
      <p:pic>
        <p:nvPicPr>
          <p:cNvPr id="129027" name="Picture 8" descr="comphardware1">
            <a:extLst>
              <a:ext uri="{FF2B5EF4-FFF2-40B4-BE49-F238E27FC236}">
                <a16:creationId xmlns:a16="http://schemas.microsoft.com/office/drawing/2014/main" id="{2CFE9551-8E38-40A0-832D-B89F4B50C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28750"/>
            <a:ext cx="6934200" cy="50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B889D88-CBDF-4A82-8CAE-36E80C8E24C3}"/>
              </a:ext>
            </a:extLst>
          </p:cNvPr>
          <p:cNvSpPr>
            <a:spLocks noGrp="1" noChangeArrowheads="1"/>
          </p:cNvSpPr>
          <p:nvPr>
            <p:ph type="title"/>
          </p:nvPr>
        </p:nvSpPr>
        <p:spPr>
          <a:xfrm>
            <a:off x="685800" y="609600"/>
            <a:ext cx="7772400" cy="768350"/>
          </a:xfrm>
        </p:spPr>
        <p:txBody>
          <a:bodyPr/>
          <a:lstStyle/>
          <a:p>
            <a:pPr eaLnBrk="1" hangingPunct="1"/>
            <a:r>
              <a:rPr lang="en-US" altLang="zh-TW">
                <a:ea typeface="新細明體" panose="02020500000000000000" pitchFamily="18" charset="-120"/>
              </a:rPr>
              <a:t>CMOS</a:t>
            </a:r>
          </a:p>
        </p:txBody>
      </p:sp>
      <p:sp>
        <p:nvSpPr>
          <p:cNvPr id="14339" name="Rectangle 3">
            <a:extLst>
              <a:ext uri="{FF2B5EF4-FFF2-40B4-BE49-F238E27FC236}">
                <a16:creationId xmlns:a16="http://schemas.microsoft.com/office/drawing/2014/main" id="{19011EDC-26CC-4B8A-A5FF-18AD08FCED5A}"/>
              </a:ext>
            </a:extLst>
          </p:cNvPr>
          <p:cNvSpPr>
            <a:spLocks noGrp="1" noChangeArrowheads="1"/>
          </p:cNvSpPr>
          <p:nvPr>
            <p:ph type="body" idx="1"/>
          </p:nvPr>
        </p:nvSpPr>
        <p:spPr>
          <a:xfrm>
            <a:off x="685800" y="1371600"/>
            <a:ext cx="7772400" cy="4724400"/>
          </a:xfrm>
        </p:spPr>
        <p:txBody>
          <a:bodyPr/>
          <a:lstStyle/>
          <a:p>
            <a:pPr eaLnBrk="1" hangingPunct="1"/>
            <a:r>
              <a:rPr lang="en-US" altLang="en-US"/>
              <a:t>Complementary Metal Oxide </a:t>
            </a:r>
          </a:p>
          <a:p>
            <a:pPr eaLnBrk="1" hangingPunct="1"/>
            <a:r>
              <a:rPr lang="en-US" altLang="en-US"/>
              <a:t>holds information about the system and its peripherals even while the system is powered off</a:t>
            </a:r>
          </a:p>
          <a:p>
            <a:pPr eaLnBrk="1" hangingPunct="1"/>
            <a:r>
              <a:rPr lang="en-US" altLang="en-US"/>
              <a:t>example the user set value on the clock is retained even after the power is turned off</a:t>
            </a:r>
            <a:endParaRPr lang="en-US" altLang="zh-TW">
              <a:ea typeface="新細明體" panose="02020500000000000000" pitchFamily="18" charset="-12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1EAF0C7-BECB-40DC-83E9-E3398407D566}"/>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C0C0C0"/>
                  </a:outerShdw>
                </a:effectLst>
              </a:rPr>
              <a:t>Computer Hardware</a:t>
            </a:r>
          </a:p>
        </p:txBody>
      </p:sp>
      <p:pic>
        <p:nvPicPr>
          <p:cNvPr id="130051" name="Picture 8" descr="HW 3">
            <a:extLst>
              <a:ext uri="{FF2B5EF4-FFF2-40B4-BE49-F238E27FC236}">
                <a16:creationId xmlns:a16="http://schemas.microsoft.com/office/drawing/2014/main" id="{E101903C-001E-407B-8C4E-92C959C08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244316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Picture 9" descr="HW 4">
            <a:extLst>
              <a:ext uri="{FF2B5EF4-FFF2-40B4-BE49-F238E27FC236}">
                <a16:creationId xmlns:a16="http://schemas.microsoft.com/office/drawing/2014/main" id="{74235A66-A451-4382-8B22-B9BF13F57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487488"/>
            <a:ext cx="30099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3" name="Picture 10" descr="HW 5">
            <a:extLst>
              <a:ext uri="{FF2B5EF4-FFF2-40B4-BE49-F238E27FC236}">
                <a16:creationId xmlns:a16="http://schemas.microsoft.com/office/drawing/2014/main" id="{A24E7ADA-86AA-4E67-AADB-DDAEA1244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351" r="5370" b="9030"/>
          <a:stretch>
            <a:fillRect/>
          </a:stretch>
        </p:blipFill>
        <p:spPr bwMode="auto">
          <a:xfrm>
            <a:off x="304800" y="3962400"/>
            <a:ext cx="40290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4" name="Picture 12" descr="RamChipsandHD">
            <a:extLst>
              <a:ext uri="{FF2B5EF4-FFF2-40B4-BE49-F238E27FC236}">
                <a16:creationId xmlns:a16="http://schemas.microsoft.com/office/drawing/2014/main" id="{367EE41F-0B24-4C10-87A7-83E4A03D6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886200"/>
            <a:ext cx="2914650" cy="2540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strips dir="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42007B0-B675-4A7D-842E-67D2F2CD284D}"/>
              </a:ext>
            </a:extLst>
          </p:cNvPr>
          <p:cNvSpPr>
            <a:spLocks noGrp="1" noChangeArrowheads="1"/>
          </p:cNvSpPr>
          <p:nvPr>
            <p:ph type="title"/>
          </p:nvPr>
        </p:nvSpPr>
        <p:spPr/>
        <p:txBody>
          <a:bodyPr/>
          <a:lstStyle/>
          <a:p>
            <a:pPr eaLnBrk="1" hangingPunct="1">
              <a:defRPr/>
            </a:pPr>
            <a:r>
              <a:rPr lang="en-US" sz="4800" b="1">
                <a:solidFill>
                  <a:srgbClr val="A50021"/>
                </a:solidFill>
                <a:effectLst>
                  <a:outerShdw blurRad="38100" dist="38100" dir="2700000" algn="tl">
                    <a:srgbClr val="C0C0C0"/>
                  </a:outerShdw>
                </a:effectLst>
              </a:rPr>
              <a:t>Hard Drive</a:t>
            </a:r>
            <a:br>
              <a:rPr lang="en-US" sz="4800" b="1">
                <a:solidFill>
                  <a:srgbClr val="A50021"/>
                </a:solidFill>
                <a:effectLst>
                  <a:outerShdw blurRad="38100" dist="38100" dir="2700000" algn="tl">
                    <a:srgbClr val="C0C0C0"/>
                  </a:outerShdw>
                </a:effectLst>
              </a:rPr>
            </a:br>
            <a:r>
              <a:rPr lang="en-US" sz="4000" b="1">
                <a:solidFill>
                  <a:srgbClr val="A50021"/>
                </a:solidFill>
                <a:effectLst>
                  <a:outerShdw blurRad="38100" dist="38100" dir="2700000" algn="tl">
                    <a:srgbClr val="C0C0C0"/>
                  </a:outerShdw>
                </a:effectLst>
              </a:rPr>
              <a:t>Cover Removed</a:t>
            </a:r>
          </a:p>
        </p:txBody>
      </p:sp>
      <p:pic>
        <p:nvPicPr>
          <p:cNvPr id="131075" name="Picture 5" descr="Seagate Hard Drive">
            <a:extLst>
              <a:ext uri="{FF2B5EF4-FFF2-40B4-BE49-F238E27FC236}">
                <a16:creationId xmlns:a16="http://schemas.microsoft.com/office/drawing/2014/main" id="{6005AD65-C87A-4E44-AA1C-CE5EFE57FA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62200" y="1981200"/>
            <a:ext cx="4343400" cy="4343400"/>
          </a:xfrm>
          <a:noFill/>
        </p:spPr>
      </p:pic>
    </p:spTree>
  </p:cSld>
  <p:clrMapOvr>
    <a:masterClrMapping/>
  </p:clrMapOvr>
  <p:transition spd="slow">
    <p:strips dir="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AAAE95E-9BC6-4D67-BEC7-AFEB436BA680}"/>
              </a:ext>
            </a:extLst>
          </p:cNvPr>
          <p:cNvSpPr>
            <a:spLocks noGrp="1" noChangeArrowheads="1"/>
          </p:cNvSpPr>
          <p:nvPr>
            <p:ph type="title"/>
          </p:nvPr>
        </p:nvSpPr>
        <p:spPr/>
        <p:txBody>
          <a:bodyPr/>
          <a:lstStyle/>
          <a:p>
            <a:pPr eaLnBrk="1" hangingPunct="1">
              <a:defRPr/>
            </a:pPr>
            <a:r>
              <a:rPr lang="en-US" sz="4000" b="1">
                <a:solidFill>
                  <a:srgbClr val="A50021"/>
                </a:solidFill>
                <a:effectLst>
                  <a:outerShdw blurRad="38100" dist="38100" dir="2700000" algn="tl">
                    <a:srgbClr val="C0C0C0"/>
                  </a:outerShdw>
                </a:effectLst>
              </a:rPr>
              <a:t>Hard Disk and Read/Write Heads</a:t>
            </a:r>
          </a:p>
        </p:txBody>
      </p:sp>
      <p:pic>
        <p:nvPicPr>
          <p:cNvPr id="132099" name="Picture 5" descr="Hard Drive Disks and Heads">
            <a:extLst>
              <a:ext uri="{FF2B5EF4-FFF2-40B4-BE49-F238E27FC236}">
                <a16:creationId xmlns:a16="http://schemas.microsoft.com/office/drawing/2014/main" id="{7959C57E-1061-4DB6-878A-84BF7D0487D5}"/>
              </a:ext>
            </a:extLst>
          </p:cNvPr>
          <p:cNvPicPr>
            <a:picLocks noGrp="1" noChangeAspect="1" noChangeArrowheads="1"/>
          </p:cNvPicPr>
          <p:nvPr>
            <p:ph idx="1"/>
          </p:nvPr>
        </p:nvPicPr>
        <p:blipFill>
          <a:blip r:embed="rId2">
            <a:lum bright="18000"/>
            <a:extLst>
              <a:ext uri="{28A0092B-C50C-407E-A947-70E740481C1C}">
                <a14:useLocalDpi xmlns:a14="http://schemas.microsoft.com/office/drawing/2010/main" val="0"/>
              </a:ext>
            </a:extLst>
          </a:blip>
          <a:srcRect/>
          <a:stretch>
            <a:fillRect/>
          </a:stretch>
        </p:blipFill>
        <p:spPr>
          <a:xfrm>
            <a:off x="2581275" y="1600200"/>
            <a:ext cx="3981450" cy="4525963"/>
          </a:xfrm>
          <a:ln w="38100">
            <a:solidFill>
              <a:srgbClr val="000000"/>
            </a:solidFill>
            <a:miter lim="800000"/>
            <a:headEnd/>
            <a:tailEnd/>
          </a:ln>
          <a:effectLst>
            <a:outerShdw dist="107763" dir="2700000" algn="ctr" rotWithShape="0">
              <a:srgbClr val="808080">
                <a:alpha val="50000"/>
              </a:srgbClr>
            </a:outerShdw>
          </a:effectLst>
        </p:spPr>
      </p:pic>
    </p:spTree>
  </p:cSld>
  <p:clrMapOvr>
    <a:masterClrMapping/>
  </p:clrMapOvr>
  <p:transition spd="slow">
    <p:strips dir="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A00FBBD-768F-445C-ADCF-0469277C0D6B}"/>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C0C0C0"/>
                  </a:outerShdw>
                </a:effectLst>
              </a:rPr>
              <a:t>Disk Track</a:t>
            </a:r>
          </a:p>
        </p:txBody>
      </p:sp>
      <p:pic>
        <p:nvPicPr>
          <p:cNvPr id="133123" name="Picture 5" descr="floppy-disk-track">
            <a:extLst>
              <a:ext uri="{FF2B5EF4-FFF2-40B4-BE49-F238E27FC236}">
                <a16:creationId xmlns:a16="http://schemas.microsoft.com/office/drawing/2014/main" id="{6D435E3D-FADC-4BD6-88FE-FA75F5BD309C}"/>
              </a:ext>
            </a:extLst>
          </p:cNvPr>
          <p:cNvPicPr>
            <a:picLocks noGrp="1" noChangeAspect="1" noChangeArrowheads="1"/>
          </p:cNvPicPr>
          <p:nvPr>
            <p:ph idx="1"/>
          </p:nvPr>
        </p:nvPicPr>
        <p:blipFill>
          <a:blip r:embed="rId2">
            <a:lum bright="18000"/>
            <a:extLst>
              <a:ext uri="{28A0092B-C50C-407E-A947-70E740481C1C}">
                <a14:useLocalDpi xmlns:a14="http://schemas.microsoft.com/office/drawing/2010/main" val="0"/>
              </a:ext>
            </a:extLst>
          </a:blip>
          <a:srcRect/>
          <a:stretch>
            <a:fillRect/>
          </a:stretch>
        </p:blipFill>
        <p:spPr>
          <a:xfrm>
            <a:off x="2335213" y="1600200"/>
            <a:ext cx="4473575" cy="4525963"/>
          </a:xfrm>
          <a:noFill/>
        </p:spPr>
      </p:pic>
    </p:spTree>
  </p:cSld>
  <p:clrMapOvr>
    <a:masterClrMapping/>
  </p:clrMapOvr>
  <p:transition spd="slow">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749F4B0-B400-40AA-9D9E-9B1DC436ACA4}"/>
              </a:ext>
            </a:extLst>
          </p:cNvPr>
          <p:cNvSpPr>
            <a:spLocks noGrp="1" noChangeArrowheads="1"/>
          </p:cNvSpPr>
          <p:nvPr>
            <p:ph type="title"/>
          </p:nvPr>
        </p:nvSpPr>
        <p:spPr/>
        <p:txBody>
          <a:bodyPr/>
          <a:lstStyle/>
          <a:p>
            <a:pPr eaLnBrk="1" hangingPunct="1">
              <a:defRPr/>
            </a:pPr>
            <a:r>
              <a:rPr lang="en-US" b="1">
                <a:solidFill>
                  <a:srgbClr val="A50021"/>
                </a:solidFill>
                <a:effectLst>
                  <a:outerShdw blurRad="38100" dist="38100" dir="2700000" algn="tl">
                    <a:srgbClr val="C0C0C0"/>
                  </a:outerShdw>
                </a:effectLst>
              </a:rPr>
              <a:t>Adding RAM</a:t>
            </a:r>
          </a:p>
        </p:txBody>
      </p:sp>
      <p:pic>
        <p:nvPicPr>
          <p:cNvPr id="134147" name="Picture 5" descr="adding RAM">
            <a:extLst>
              <a:ext uri="{FF2B5EF4-FFF2-40B4-BE49-F238E27FC236}">
                <a16:creationId xmlns:a16="http://schemas.microsoft.com/office/drawing/2014/main" id="{C820CDBE-5368-493D-A03A-057E7BE732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62200" y="1600200"/>
            <a:ext cx="4446588" cy="4519613"/>
          </a:xfrm>
          <a:ln w="38100">
            <a:solidFill>
              <a:srgbClr val="000000"/>
            </a:solidFill>
            <a:miter lim="800000"/>
            <a:headEnd/>
            <a:tailEnd/>
          </a:ln>
          <a:effectLst>
            <a:outerShdw dist="107763" dir="2700000" algn="ctr" rotWithShape="0">
              <a:srgbClr val="808080">
                <a:alpha val="50000"/>
              </a:srgbClr>
            </a:outerShdw>
          </a:effectLst>
        </p:spPr>
      </p:pic>
    </p:spTree>
  </p:cSld>
  <p:clrMapOvr>
    <a:masterClrMapping/>
  </p:clrMapOvr>
  <p:transition spd="slow">
    <p:strips dir="rd"/>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5170" name="Picture 5" descr="monitor1">
            <a:extLst>
              <a:ext uri="{FF2B5EF4-FFF2-40B4-BE49-F238E27FC236}">
                <a16:creationId xmlns:a16="http://schemas.microsoft.com/office/drawing/2014/main" id="{A3D36927-B3E0-4E32-A549-5B19C0047E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8638" y="533400"/>
            <a:ext cx="5511800" cy="5821363"/>
          </a:xfrm>
          <a:noFill/>
        </p:spPr>
      </p:pic>
    </p:spTree>
  </p:cSld>
  <p:clrMapOvr>
    <a:masterClrMapping/>
  </p:clrMapOvr>
  <p:transition spd="slow">
    <p:strips dir="rd"/>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896EAB5-3D9D-44CC-9C15-2DAE7D11274A}"/>
              </a:ext>
            </a:extLst>
          </p:cNvPr>
          <p:cNvSpPr>
            <a:spLocks noGrp="1" noChangeArrowheads="1"/>
          </p:cNvSpPr>
          <p:nvPr>
            <p:ph type="title"/>
          </p:nvPr>
        </p:nvSpPr>
        <p:spPr/>
        <p:txBody>
          <a:bodyPr/>
          <a:lstStyle/>
          <a:p>
            <a:pPr eaLnBrk="1" hangingPunct="1">
              <a:defRPr/>
            </a:pPr>
            <a:r>
              <a:rPr lang="en-US" sz="6000">
                <a:solidFill>
                  <a:schemeClr val="bg1"/>
                </a:solidFill>
                <a:effectLst>
                  <a:outerShdw blurRad="38100" dist="38100" dir="2700000" algn="tl">
                    <a:srgbClr val="808080"/>
                  </a:outerShdw>
                </a:effectLst>
                <a:latin typeface="Bookman Old Style" pitchFamily="18" charset="0"/>
              </a:rPr>
              <a:t>COMPAQ</a:t>
            </a:r>
            <a:r>
              <a:rPr lang="en-US" sz="6000">
                <a:solidFill>
                  <a:schemeClr val="bg1"/>
                </a:solidFill>
                <a:effectLst>
                  <a:outerShdw blurRad="38100" dist="38100" dir="2700000" algn="tl">
                    <a:srgbClr val="808080"/>
                  </a:outerShdw>
                </a:effectLst>
              </a:rPr>
              <a:t> 7000</a:t>
            </a:r>
          </a:p>
        </p:txBody>
      </p:sp>
      <p:pic>
        <p:nvPicPr>
          <p:cNvPr id="136195" name="Picture 4" descr="Angle view of Compaq 7000">
            <a:extLst>
              <a:ext uri="{FF2B5EF4-FFF2-40B4-BE49-F238E27FC236}">
                <a16:creationId xmlns:a16="http://schemas.microsoft.com/office/drawing/2014/main" id="{201BDCFB-2468-4ED1-B30C-ED799A83801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760663" y="1600200"/>
            <a:ext cx="3562350" cy="4525963"/>
          </a:xfrm>
          <a:noFill/>
        </p:spPr>
      </p:pic>
      <p:pic>
        <p:nvPicPr>
          <p:cNvPr id="20486" name="Picture 6" descr="Drawing of 7000">
            <a:extLst>
              <a:ext uri="{FF2B5EF4-FFF2-40B4-BE49-F238E27FC236}">
                <a16:creationId xmlns:a16="http://schemas.microsoft.com/office/drawing/2014/main" id="{916F27A0-A337-4539-94EF-42EC9825537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95575" y="1600200"/>
            <a:ext cx="3751263" cy="4525963"/>
          </a:xfrm>
          <a:noFill/>
          <a:ln w="57150">
            <a:solidFill>
              <a:srgbClr val="0066FF"/>
            </a:solidFill>
            <a:miter lim="800000"/>
            <a:headEnd/>
            <a:tailEnd/>
          </a:ln>
        </p:spPr>
      </p:pic>
    </p:spTree>
  </p:cSld>
  <p:clrMapOvr>
    <a:masterClrMapping/>
  </p:clrMapOvr>
  <p:transition spd="slow">
    <p:newsfla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20486"/>
                                        </p:tgtEl>
                                      </p:cBhvr>
                                    </p:animEffect>
                                    <p:set>
                                      <p:cBhvr>
                                        <p:cTn id="7" dur="1" fill="hold">
                                          <p:stCondLst>
                                            <p:cond delay="499"/>
                                          </p:stCondLst>
                                        </p:cTn>
                                        <p:tgtEl>
                                          <p:spTgt spid="204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A131B0D-1BE1-4C2F-A932-20480ECC4994}"/>
              </a:ext>
            </a:extLst>
          </p:cNvPr>
          <p:cNvSpPr>
            <a:spLocks noGrp="1" noChangeArrowheads="1"/>
          </p:cNvSpPr>
          <p:nvPr>
            <p:ph type="title"/>
          </p:nvPr>
        </p:nvSpPr>
        <p:spPr/>
        <p:txBody>
          <a:bodyPr/>
          <a:lstStyle/>
          <a:p>
            <a:pPr eaLnBrk="1" hangingPunct="1">
              <a:defRPr/>
            </a:pPr>
            <a:r>
              <a:rPr lang="en-US" sz="6000">
                <a:solidFill>
                  <a:srgbClr val="A50021"/>
                </a:solidFill>
                <a:effectLst>
                  <a:outerShdw blurRad="38100" dist="38100" dir="2700000" algn="tl">
                    <a:srgbClr val="C0C0C0"/>
                  </a:outerShdw>
                </a:effectLst>
                <a:latin typeface="Bookman Old Style" pitchFamily="18" charset="0"/>
              </a:rPr>
              <a:t>Power Input</a:t>
            </a:r>
            <a:endParaRPr lang="en-US" sz="6000">
              <a:solidFill>
                <a:srgbClr val="A50021"/>
              </a:solidFill>
              <a:effectLst>
                <a:outerShdw blurRad="38100" dist="38100" dir="2700000" algn="tl">
                  <a:srgbClr val="C0C0C0"/>
                </a:outerShdw>
              </a:effectLst>
            </a:endParaRPr>
          </a:p>
        </p:txBody>
      </p:sp>
      <p:pic>
        <p:nvPicPr>
          <p:cNvPr id="137219" name="Picture 5" descr="Close up Power Connection">
            <a:extLst>
              <a:ext uri="{FF2B5EF4-FFF2-40B4-BE49-F238E27FC236}">
                <a16:creationId xmlns:a16="http://schemas.microsoft.com/office/drawing/2014/main" id="{B7238955-91C5-4D54-8859-E6E4015DD0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54163" y="1600200"/>
            <a:ext cx="6034087" cy="4525963"/>
          </a:xfrm>
          <a:noFill/>
        </p:spPr>
      </p:pic>
      <p:grpSp>
        <p:nvGrpSpPr>
          <p:cNvPr id="2" name="Group 16">
            <a:extLst>
              <a:ext uri="{FF2B5EF4-FFF2-40B4-BE49-F238E27FC236}">
                <a16:creationId xmlns:a16="http://schemas.microsoft.com/office/drawing/2014/main" id="{FC55A3A3-0579-4629-946B-8EDCDFE1BDCB}"/>
              </a:ext>
            </a:extLst>
          </p:cNvPr>
          <p:cNvGrpSpPr>
            <a:grpSpLocks/>
          </p:cNvGrpSpPr>
          <p:nvPr/>
        </p:nvGrpSpPr>
        <p:grpSpPr bwMode="auto">
          <a:xfrm>
            <a:off x="762000" y="1447800"/>
            <a:ext cx="3200400" cy="1524000"/>
            <a:chOff x="480" y="912"/>
            <a:chExt cx="2016" cy="960"/>
          </a:xfrm>
        </p:grpSpPr>
        <p:sp>
          <p:nvSpPr>
            <p:cNvPr id="24586" name="Rectangle 10">
              <a:extLst>
                <a:ext uri="{FF2B5EF4-FFF2-40B4-BE49-F238E27FC236}">
                  <a16:creationId xmlns:a16="http://schemas.microsoft.com/office/drawing/2014/main" id="{AE012CDD-2B01-4D54-8994-65E4D0BB11EE}"/>
                </a:ext>
              </a:extLst>
            </p:cNvPr>
            <p:cNvSpPr>
              <a:spLocks noChangeArrowheads="1"/>
            </p:cNvSpPr>
            <p:nvPr/>
          </p:nvSpPr>
          <p:spPr bwMode="auto">
            <a:xfrm>
              <a:off x="480" y="912"/>
              <a:ext cx="2016" cy="384"/>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2800">
                  <a:solidFill>
                    <a:schemeClr val="bg1"/>
                  </a:solidFill>
                  <a:effectLst>
                    <a:outerShdw blurRad="38100" dist="38100" dir="2700000" algn="tl">
                      <a:srgbClr val="000000"/>
                    </a:outerShdw>
                  </a:effectLst>
                  <a:latin typeface="Bookman Old Style" pitchFamily="18" charset="0"/>
                </a:rPr>
                <a:t>AC Power Input</a:t>
              </a:r>
              <a:endParaRPr lang="en-US" sz="2800">
                <a:solidFill>
                  <a:schemeClr val="bg1"/>
                </a:solidFill>
                <a:effectLst>
                  <a:outerShdw blurRad="38100" dist="38100" dir="2700000" algn="tl">
                    <a:srgbClr val="000000"/>
                  </a:outerShdw>
                </a:effectLst>
                <a:latin typeface="Arial" charset="0"/>
              </a:endParaRPr>
            </a:p>
          </p:txBody>
        </p:sp>
        <p:sp>
          <p:nvSpPr>
            <p:cNvPr id="137225" name="Line 13">
              <a:extLst>
                <a:ext uri="{FF2B5EF4-FFF2-40B4-BE49-F238E27FC236}">
                  <a16:creationId xmlns:a16="http://schemas.microsoft.com/office/drawing/2014/main" id="{E5DCEC22-9339-4077-BF12-EAFE6FB32683}"/>
                </a:ext>
              </a:extLst>
            </p:cNvPr>
            <p:cNvSpPr>
              <a:spLocks noChangeShapeType="1"/>
            </p:cNvSpPr>
            <p:nvPr/>
          </p:nvSpPr>
          <p:spPr bwMode="auto">
            <a:xfrm>
              <a:off x="864" y="1248"/>
              <a:ext cx="768" cy="624"/>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 name="Group 15">
            <a:extLst>
              <a:ext uri="{FF2B5EF4-FFF2-40B4-BE49-F238E27FC236}">
                <a16:creationId xmlns:a16="http://schemas.microsoft.com/office/drawing/2014/main" id="{6DBBD4E5-025F-4C48-96FE-E5F7B2D7E851}"/>
              </a:ext>
            </a:extLst>
          </p:cNvPr>
          <p:cNvGrpSpPr>
            <a:grpSpLocks/>
          </p:cNvGrpSpPr>
          <p:nvPr/>
        </p:nvGrpSpPr>
        <p:grpSpPr bwMode="auto">
          <a:xfrm>
            <a:off x="228600" y="3962400"/>
            <a:ext cx="3733800" cy="2057400"/>
            <a:chOff x="144" y="2496"/>
            <a:chExt cx="2352" cy="1296"/>
          </a:xfrm>
        </p:grpSpPr>
        <p:sp>
          <p:nvSpPr>
            <p:cNvPr id="24588" name="Rectangle 12">
              <a:extLst>
                <a:ext uri="{FF2B5EF4-FFF2-40B4-BE49-F238E27FC236}">
                  <a16:creationId xmlns:a16="http://schemas.microsoft.com/office/drawing/2014/main" id="{3C182FA9-6E7E-4C41-A7C4-3F28F93CBAC3}"/>
                </a:ext>
              </a:extLst>
            </p:cNvPr>
            <p:cNvSpPr>
              <a:spLocks noChangeArrowheads="1"/>
            </p:cNvSpPr>
            <p:nvPr/>
          </p:nvSpPr>
          <p:spPr bwMode="auto">
            <a:xfrm>
              <a:off x="144" y="3072"/>
              <a:ext cx="2352" cy="720"/>
            </a:xfrm>
            <a:prstGeom prst="rect">
              <a:avLst/>
            </a:prstGeom>
            <a:solidFill>
              <a:schemeClr val="hlink"/>
            </a:solidFill>
            <a:ln w="9525">
              <a:solidFill>
                <a:schemeClr val="accent1"/>
              </a:solidFill>
              <a:miter lim="800000"/>
              <a:headEnd/>
              <a:tailEnd/>
            </a:ln>
            <a:effectLst>
              <a:outerShdw dist="107763" dir="8100000" algn="ctr" rotWithShape="0">
                <a:schemeClr val="bg2">
                  <a:alpha val="50000"/>
                </a:schemeClr>
              </a:outerShdw>
            </a:effectLst>
          </p:spPr>
          <p:txBody>
            <a:bodyPr anchor="ctr"/>
            <a:lstStyle/>
            <a:p>
              <a:pPr algn="ctr" eaLnBrk="1" hangingPunct="1">
                <a:defRPr/>
              </a:pPr>
              <a:r>
                <a:rPr lang="en-US" sz="2800">
                  <a:solidFill>
                    <a:schemeClr val="bg1"/>
                  </a:solidFill>
                  <a:effectLst>
                    <a:outerShdw blurRad="38100" dist="38100" dir="2700000" algn="tl">
                      <a:srgbClr val="000000"/>
                    </a:outerShdw>
                  </a:effectLst>
                  <a:latin typeface="Bookman Old Style" pitchFamily="18" charset="0"/>
                </a:rPr>
                <a:t>110 Volt / 220 Volt</a:t>
              </a:r>
              <a:br>
                <a:rPr lang="en-US" sz="2800">
                  <a:solidFill>
                    <a:schemeClr val="bg1"/>
                  </a:solidFill>
                  <a:effectLst>
                    <a:outerShdw blurRad="38100" dist="38100" dir="2700000" algn="tl">
                      <a:srgbClr val="000000"/>
                    </a:outerShdw>
                  </a:effectLst>
                  <a:latin typeface="Bookman Old Style" pitchFamily="18" charset="0"/>
                </a:rPr>
              </a:br>
              <a:r>
                <a:rPr lang="en-US" sz="2800">
                  <a:solidFill>
                    <a:schemeClr val="bg1"/>
                  </a:solidFill>
                  <a:effectLst>
                    <a:outerShdw blurRad="38100" dist="38100" dir="2700000" algn="tl">
                      <a:srgbClr val="000000"/>
                    </a:outerShdw>
                  </a:effectLst>
                  <a:latin typeface="Bookman Old Style" pitchFamily="18" charset="0"/>
                </a:rPr>
                <a:t>Selection Switch</a:t>
              </a:r>
              <a:endParaRPr lang="en-US" sz="2800">
                <a:solidFill>
                  <a:schemeClr val="bg1"/>
                </a:solidFill>
                <a:effectLst>
                  <a:outerShdw blurRad="38100" dist="38100" dir="2700000" algn="tl">
                    <a:srgbClr val="000000"/>
                  </a:outerShdw>
                </a:effectLst>
                <a:latin typeface="Arial" charset="0"/>
              </a:endParaRPr>
            </a:p>
          </p:txBody>
        </p:sp>
        <p:sp>
          <p:nvSpPr>
            <p:cNvPr id="137223" name="Line 14">
              <a:extLst>
                <a:ext uri="{FF2B5EF4-FFF2-40B4-BE49-F238E27FC236}">
                  <a16:creationId xmlns:a16="http://schemas.microsoft.com/office/drawing/2014/main" id="{399F1E36-7F95-4E96-BBAA-D983BAE70E6D}"/>
                </a:ext>
              </a:extLst>
            </p:cNvPr>
            <p:cNvSpPr>
              <a:spLocks noChangeShapeType="1"/>
            </p:cNvSpPr>
            <p:nvPr/>
          </p:nvSpPr>
          <p:spPr bwMode="auto">
            <a:xfrm flipV="1">
              <a:off x="1296" y="2496"/>
              <a:ext cx="336" cy="672"/>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voltage.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5508D4E-022C-4FC1-86F8-9CC292646380}"/>
              </a:ext>
            </a:extLst>
          </p:cNvPr>
          <p:cNvSpPr>
            <a:spLocks noGrp="1" noChangeArrowheads="1"/>
          </p:cNvSpPr>
          <p:nvPr>
            <p:ph type="title"/>
          </p:nvPr>
        </p:nvSpPr>
        <p:spPr/>
        <p:txBody>
          <a:bodyPr/>
          <a:lstStyle/>
          <a:p>
            <a:pPr eaLnBrk="1" hangingPunct="1">
              <a:defRPr/>
            </a:pPr>
            <a:r>
              <a:rPr lang="en-US" sz="6000">
                <a:solidFill>
                  <a:srgbClr val="A50021"/>
                </a:solidFill>
                <a:effectLst>
                  <a:outerShdw blurRad="38100" dist="38100" dir="2700000" algn="tl">
                    <a:srgbClr val="C0C0C0"/>
                  </a:outerShdw>
                </a:effectLst>
                <a:latin typeface="Bookman Old Style" pitchFamily="18" charset="0"/>
              </a:rPr>
              <a:t>Back of Drives</a:t>
            </a:r>
            <a:endParaRPr lang="en-US" sz="6000">
              <a:solidFill>
                <a:srgbClr val="A50021"/>
              </a:solidFill>
              <a:effectLst>
                <a:outerShdw blurRad="38100" dist="38100" dir="2700000" algn="tl">
                  <a:srgbClr val="C0C0C0"/>
                </a:outerShdw>
              </a:effectLst>
            </a:endParaRPr>
          </a:p>
        </p:txBody>
      </p:sp>
      <p:pic>
        <p:nvPicPr>
          <p:cNvPr id="138243" name="Picture 5" descr="Back of Drives">
            <a:extLst>
              <a:ext uri="{FF2B5EF4-FFF2-40B4-BE49-F238E27FC236}">
                <a16:creationId xmlns:a16="http://schemas.microsoft.com/office/drawing/2014/main" id="{EEA293B2-35B4-42BA-B8AE-18A3D62271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55675" y="1493838"/>
            <a:ext cx="3759200" cy="5013325"/>
          </a:xfrm>
          <a:ln w="38100">
            <a:solidFill>
              <a:srgbClr val="000000"/>
            </a:solidFill>
            <a:miter lim="800000"/>
            <a:headEnd/>
            <a:tailEnd/>
          </a:ln>
          <a:effectLst>
            <a:outerShdw dist="107763" dir="2700000" algn="ctr" rotWithShape="0">
              <a:srgbClr val="808080">
                <a:alpha val="50000"/>
              </a:srgbClr>
            </a:outerShdw>
          </a:effectLst>
        </p:spPr>
      </p:pic>
      <p:sp>
        <p:nvSpPr>
          <p:cNvPr id="31751" name="Text Box 7">
            <a:extLst>
              <a:ext uri="{FF2B5EF4-FFF2-40B4-BE49-F238E27FC236}">
                <a16:creationId xmlns:a16="http://schemas.microsoft.com/office/drawing/2014/main" id="{13819DF9-32BC-4BB5-96B4-771891A462F0}"/>
              </a:ext>
            </a:extLst>
          </p:cNvPr>
          <p:cNvSpPr txBox="1">
            <a:spLocks noChangeArrowheads="1"/>
          </p:cNvSpPr>
          <p:nvPr/>
        </p:nvSpPr>
        <p:spPr bwMode="auto">
          <a:xfrm>
            <a:off x="5410200" y="1600200"/>
            <a:ext cx="1935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t>DVD DRIVE</a:t>
            </a:r>
          </a:p>
        </p:txBody>
      </p:sp>
      <p:sp>
        <p:nvSpPr>
          <p:cNvPr id="31752" name="Text Box 8">
            <a:extLst>
              <a:ext uri="{FF2B5EF4-FFF2-40B4-BE49-F238E27FC236}">
                <a16:creationId xmlns:a16="http://schemas.microsoft.com/office/drawing/2014/main" id="{6CFFB02C-02D6-490B-9DDB-1349256635F4}"/>
              </a:ext>
            </a:extLst>
          </p:cNvPr>
          <p:cNvSpPr txBox="1">
            <a:spLocks noChangeArrowheads="1"/>
          </p:cNvSpPr>
          <p:nvPr/>
        </p:nvSpPr>
        <p:spPr bwMode="auto">
          <a:xfrm>
            <a:off x="5486400" y="22098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t>CD/RW DRIVE</a:t>
            </a:r>
          </a:p>
        </p:txBody>
      </p:sp>
      <p:sp>
        <p:nvSpPr>
          <p:cNvPr id="31753" name="Text Box 9">
            <a:extLst>
              <a:ext uri="{FF2B5EF4-FFF2-40B4-BE49-F238E27FC236}">
                <a16:creationId xmlns:a16="http://schemas.microsoft.com/office/drawing/2014/main" id="{A2C54961-75F0-413F-A561-900EA6AB7910}"/>
              </a:ext>
            </a:extLst>
          </p:cNvPr>
          <p:cNvSpPr txBox="1">
            <a:spLocks noChangeArrowheads="1"/>
          </p:cNvSpPr>
          <p:nvPr/>
        </p:nvSpPr>
        <p:spPr bwMode="auto">
          <a:xfrm>
            <a:off x="5486400" y="3200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t>ZIP DRIVE</a:t>
            </a:r>
          </a:p>
        </p:txBody>
      </p:sp>
      <p:sp>
        <p:nvSpPr>
          <p:cNvPr id="31754" name="Text Box 10">
            <a:extLst>
              <a:ext uri="{FF2B5EF4-FFF2-40B4-BE49-F238E27FC236}">
                <a16:creationId xmlns:a16="http://schemas.microsoft.com/office/drawing/2014/main" id="{65A27936-D704-4E58-B7C5-3539D67221B9}"/>
              </a:ext>
            </a:extLst>
          </p:cNvPr>
          <p:cNvSpPr txBox="1">
            <a:spLocks noChangeArrowheads="1"/>
          </p:cNvSpPr>
          <p:nvPr/>
        </p:nvSpPr>
        <p:spPr bwMode="auto">
          <a:xfrm>
            <a:off x="5486400" y="4114800"/>
            <a:ext cx="2573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t>FLOPPY DRIVE</a:t>
            </a:r>
          </a:p>
        </p:txBody>
      </p:sp>
      <p:sp>
        <p:nvSpPr>
          <p:cNvPr id="31755" name="Text Box 11">
            <a:extLst>
              <a:ext uri="{FF2B5EF4-FFF2-40B4-BE49-F238E27FC236}">
                <a16:creationId xmlns:a16="http://schemas.microsoft.com/office/drawing/2014/main" id="{837F5C59-2143-4AD2-AEF5-5875F8410E06}"/>
              </a:ext>
            </a:extLst>
          </p:cNvPr>
          <p:cNvSpPr txBox="1">
            <a:spLocks noChangeArrowheads="1"/>
          </p:cNvSpPr>
          <p:nvPr/>
        </p:nvSpPr>
        <p:spPr bwMode="auto">
          <a:xfrm>
            <a:off x="5486400" y="4800600"/>
            <a:ext cx="2573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t>HARD DRIVE</a:t>
            </a:r>
          </a:p>
        </p:txBody>
      </p:sp>
      <p:sp>
        <p:nvSpPr>
          <p:cNvPr id="31756" name="Line 12">
            <a:extLst>
              <a:ext uri="{FF2B5EF4-FFF2-40B4-BE49-F238E27FC236}">
                <a16:creationId xmlns:a16="http://schemas.microsoft.com/office/drawing/2014/main" id="{15BAE72D-7F79-4C8D-816C-1DA8815C908D}"/>
              </a:ext>
            </a:extLst>
          </p:cNvPr>
          <p:cNvSpPr>
            <a:spLocks noChangeShapeType="1"/>
          </p:cNvSpPr>
          <p:nvPr/>
        </p:nvSpPr>
        <p:spPr bwMode="auto">
          <a:xfrm flipH="1">
            <a:off x="2895600" y="1828800"/>
            <a:ext cx="2514600" cy="228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7" name="Line 13">
            <a:extLst>
              <a:ext uri="{FF2B5EF4-FFF2-40B4-BE49-F238E27FC236}">
                <a16:creationId xmlns:a16="http://schemas.microsoft.com/office/drawing/2014/main" id="{73CA000B-46E6-434E-9A43-BC4AD96867E1}"/>
              </a:ext>
            </a:extLst>
          </p:cNvPr>
          <p:cNvSpPr>
            <a:spLocks noChangeShapeType="1"/>
          </p:cNvSpPr>
          <p:nvPr/>
        </p:nvSpPr>
        <p:spPr bwMode="auto">
          <a:xfrm flipH="1">
            <a:off x="2743200" y="2438400"/>
            <a:ext cx="2743200" cy="228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8" name="Line 14">
            <a:extLst>
              <a:ext uri="{FF2B5EF4-FFF2-40B4-BE49-F238E27FC236}">
                <a16:creationId xmlns:a16="http://schemas.microsoft.com/office/drawing/2014/main" id="{F99FDA72-06E7-469E-8BB2-37F7C3DB858C}"/>
              </a:ext>
            </a:extLst>
          </p:cNvPr>
          <p:cNvSpPr>
            <a:spLocks noChangeShapeType="1"/>
          </p:cNvSpPr>
          <p:nvPr/>
        </p:nvSpPr>
        <p:spPr bwMode="auto">
          <a:xfrm flipH="1">
            <a:off x="2743200" y="3429000"/>
            <a:ext cx="27432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9" name="Line 15">
            <a:extLst>
              <a:ext uri="{FF2B5EF4-FFF2-40B4-BE49-F238E27FC236}">
                <a16:creationId xmlns:a16="http://schemas.microsoft.com/office/drawing/2014/main" id="{E8939CE0-E602-4BD8-BD06-039B010CEB27}"/>
              </a:ext>
            </a:extLst>
          </p:cNvPr>
          <p:cNvSpPr>
            <a:spLocks noChangeShapeType="1"/>
          </p:cNvSpPr>
          <p:nvPr/>
        </p:nvSpPr>
        <p:spPr bwMode="auto">
          <a:xfrm flipH="1">
            <a:off x="3429000" y="4343400"/>
            <a:ext cx="20574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0" name="Line 16">
            <a:extLst>
              <a:ext uri="{FF2B5EF4-FFF2-40B4-BE49-F238E27FC236}">
                <a16:creationId xmlns:a16="http://schemas.microsoft.com/office/drawing/2014/main" id="{C31358F8-B464-4711-AA0B-B610C0B82275}"/>
              </a:ext>
            </a:extLst>
          </p:cNvPr>
          <p:cNvSpPr>
            <a:spLocks noChangeShapeType="1"/>
          </p:cNvSpPr>
          <p:nvPr/>
        </p:nvSpPr>
        <p:spPr bwMode="auto">
          <a:xfrm flipH="1" flipV="1">
            <a:off x="3276600" y="4876800"/>
            <a:ext cx="2209800" cy="152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17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7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17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5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17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p:bldP spid="31752" grpId="0"/>
      <p:bldP spid="31753" grpId="0"/>
      <p:bldP spid="31754" grpId="0"/>
      <p:bldP spid="3175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B0D9759-1B55-47E1-95FB-E0A790F270FE}"/>
              </a:ext>
            </a:extLst>
          </p:cNvPr>
          <p:cNvSpPr>
            <a:spLocks noGrp="1" noChangeArrowheads="1"/>
          </p:cNvSpPr>
          <p:nvPr>
            <p:ph type="title"/>
          </p:nvPr>
        </p:nvSpPr>
        <p:spPr/>
        <p:txBody>
          <a:bodyPr/>
          <a:lstStyle/>
          <a:p>
            <a:pPr eaLnBrk="1" hangingPunct="1">
              <a:defRPr/>
            </a:pPr>
            <a:r>
              <a:rPr lang="en-US" sz="6000">
                <a:solidFill>
                  <a:srgbClr val="A50021"/>
                </a:solidFill>
                <a:effectLst>
                  <a:outerShdw blurRad="38100" dist="38100" dir="2700000" algn="tl">
                    <a:srgbClr val="C0C0C0"/>
                  </a:outerShdw>
                </a:effectLst>
                <a:latin typeface="Bookman Old Style" pitchFamily="18" charset="0"/>
              </a:rPr>
              <a:t>Cards and Drives</a:t>
            </a:r>
            <a:endParaRPr lang="en-US" sz="6000">
              <a:solidFill>
                <a:srgbClr val="A50021"/>
              </a:solidFill>
              <a:effectLst>
                <a:outerShdw blurRad="38100" dist="38100" dir="2700000" algn="tl">
                  <a:srgbClr val="C0C0C0"/>
                </a:outerShdw>
              </a:effectLst>
            </a:endParaRPr>
          </a:p>
        </p:txBody>
      </p:sp>
      <p:pic>
        <p:nvPicPr>
          <p:cNvPr id="139267" name="Picture 3" descr="Side View showing Cards and Drives">
            <a:extLst>
              <a:ext uri="{FF2B5EF4-FFF2-40B4-BE49-F238E27FC236}">
                <a16:creationId xmlns:a16="http://schemas.microsoft.com/office/drawing/2014/main" id="{F05CF7F3-6D48-40E8-A962-4F850F298F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2638" y="1600200"/>
            <a:ext cx="5038725" cy="4525963"/>
          </a:xfrm>
          <a:ln w="38100">
            <a:solidFill>
              <a:srgbClr val="000000"/>
            </a:solidFill>
            <a:miter lim="800000"/>
            <a:headEnd/>
            <a:tailEnd/>
          </a:ln>
          <a:effectLst>
            <a:outerShdw dist="107763" dir="2700000" algn="ctr" rotWithShape="0">
              <a:srgbClr val="808080">
                <a:alpha val="50000"/>
              </a:srgbClr>
            </a:outerShdw>
          </a:effectLst>
        </p:spPr>
      </p:pic>
      <p:sp>
        <p:nvSpPr>
          <p:cNvPr id="139268" name="Line 4">
            <a:extLst>
              <a:ext uri="{FF2B5EF4-FFF2-40B4-BE49-F238E27FC236}">
                <a16:creationId xmlns:a16="http://schemas.microsoft.com/office/drawing/2014/main" id="{51F765CF-7CA4-405E-B5EA-A710A0A636E6}"/>
              </a:ext>
            </a:extLst>
          </p:cNvPr>
          <p:cNvSpPr>
            <a:spLocks noChangeShapeType="1"/>
          </p:cNvSpPr>
          <p:nvPr/>
        </p:nvSpPr>
        <p:spPr bwMode="auto">
          <a:xfrm>
            <a:off x="2514600" y="1295400"/>
            <a:ext cx="1371600" cy="335280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9269" name="Line 5">
            <a:extLst>
              <a:ext uri="{FF2B5EF4-FFF2-40B4-BE49-F238E27FC236}">
                <a16:creationId xmlns:a16="http://schemas.microsoft.com/office/drawing/2014/main" id="{7B59569E-DAB0-4B65-9D06-EE37BD820D37}"/>
              </a:ext>
            </a:extLst>
          </p:cNvPr>
          <p:cNvSpPr>
            <a:spLocks noChangeShapeType="1"/>
          </p:cNvSpPr>
          <p:nvPr/>
        </p:nvSpPr>
        <p:spPr bwMode="auto">
          <a:xfrm flipH="1">
            <a:off x="6019800" y="1219200"/>
            <a:ext cx="1371600" cy="175260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loud skipper design template">
  <a:themeElements>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loud skipper design template">
      <a:majorFont>
        <a:latin typeface="Impac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loud skipper design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oud skipper design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oud skipper design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oud skipper desig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oud skipper desig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oud skipper desig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Cloud skipper design template</Template>
  <Application>Microsoft Office PowerPoint</Application>
  <PresentationFormat>On-screen Show (4:3)</PresentationFormat>
  <Slides>110</Slides>
  <Notes>32</Notes>
  <HiddenSlides>4</HiddenSlides>
  <ScaleCrop>false</ScaleCrop>
  <HeadingPairs>
    <vt:vector size="4" baseType="variant">
      <vt:variant>
        <vt:lpstr>Theme</vt:lpstr>
      </vt:variant>
      <vt:variant>
        <vt:i4>2</vt:i4>
      </vt:variant>
      <vt:variant>
        <vt:lpstr>Slide Titles</vt:lpstr>
      </vt:variant>
      <vt:variant>
        <vt:i4>110</vt:i4>
      </vt:variant>
    </vt:vector>
  </HeadingPairs>
  <TitlesOfParts>
    <vt:vector size="112" baseType="lpstr">
      <vt:lpstr>Default Design</vt:lpstr>
      <vt:lpstr>Cloud skipper design template</vt:lpstr>
      <vt:lpstr>Computer</vt:lpstr>
      <vt:lpstr>Computer Hardware</vt:lpstr>
      <vt:lpstr>The Basic Structure of A Computer System Consists of Three Parts</vt:lpstr>
      <vt:lpstr>Computer Hardware</vt:lpstr>
      <vt:lpstr>Overview of Computer Hardware</vt:lpstr>
      <vt:lpstr>PowerPoint Presentation</vt:lpstr>
      <vt:lpstr>Main Memory</vt:lpstr>
      <vt:lpstr>ROM</vt:lpstr>
      <vt:lpstr>CMOS</vt:lpstr>
      <vt:lpstr>CMOS</vt:lpstr>
      <vt:lpstr> </vt:lpstr>
      <vt:lpstr>PowerPoint Presentation</vt:lpstr>
      <vt:lpstr>PowerPoint Presentation</vt:lpstr>
      <vt:lpstr>PowerPoint Presentation</vt:lpstr>
      <vt:lpstr>Central Processing Unit</vt:lpstr>
      <vt:lpstr>CPU</vt:lpstr>
      <vt:lpstr>CPU Performance depends on…</vt:lpstr>
      <vt:lpstr>CPU Performance depends on…</vt:lpstr>
      <vt:lpstr>Different kind of CPU</vt:lpstr>
      <vt:lpstr>PowerPoint Presentation</vt:lpstr>
      <vt:lpstr>Fan and Heat Sink</vt:lpstr>
      <vt:lpstr>Motherboards</vt:lpstr>
      <vt:lpstr>Overview</vt:lpstr>
      <vt:lpstr>How Motherboards Work</vt:lpstr>
      <vt:lpstr>Motherboard Characteristics</vt:lpstr>
      <vt:lpstr>Layers of the PCB</vt:lpstr>
      <vt:lpstr>The AT Form Factor </vt:lpstr>
      <vt:lpstr>ATX Motherboard Parts</vt:lpstr>
      <vt:lpstr>ATX Form Factor</vt:lpstr>
      <vt:lpstr>ATX Spin Offs</vt:lpstr>
      <vt:lpstr>ATX Spin-offs</vt:lpstr>
      <vt:lpstr>Chipsets</vt:lpstr>
      <vt:lpstr>Chipsets</vt:lpstr>
      <vt:lpstr>PowerPoint Presentation</vt:lpstr>
      <vt:lpstr>Chipset</vt:lpstr>
      <vt:lpstr>Northbridge</vt:lpstr>
      <vt:lpstr>Southbridge</vt:lpstr>
      <vt:lpstr>Chipset Chips</vt:lpstr>
      <vt:lpstr>Northbridge</vt:lpstr>
      <vt:lpstr>Chipset Schematic </vt:lpstr>
      <vt:lpstr>Chipset Schematic </vt:lpstr>
      <vt:lpstr>Many Makers of PC Chipsets</vt:lpstr>
      <vt:lpstr>Intel Chipsets</vt:lpstr>
      <vt:lpstr>NVIDIA Chipsets</vt:lpstr>
      <vt:lpstr>VIA Chipsets</vt:lpstr>
      <vt:lpstr>Motherboard Components</vt:lpstr>
      <vt:lpstr>Upgrading and Installing Motherboards</vt:lpstr>
      <vt:lpstr>Choosing a Motherboard and Case</vt:lpstr>
      <vt:lpstr>Options to Look for in Case</vt:lpstr>
      <vt:lpstr>Removing the Motherboard</vt:lpstr>
      <vt:lpstr>Installing the New Motherboard</vt:lpstr>
      <vt:lpstr>Wires, Wires, Wires</vt:lpstr>
      <vt:lpstr>Troubleshooting Motherboards</vt:lpstr>
      <vt:lpstr>Troubleshooting Symptoms</vt:lpstr>
      <vt:lpstr>More Troubleshooting Symptoms</vt:lpstr>
      <vt:lpstr>More Troubleshooting Symptoms</vt:lpstr>
      <vt:lpstr>Troubleshooting Techniques</vt:lpstr>
      <vt:lpstr>Motherboard</vt:lpstr>
      <vt:lpstr>Motherboard</vt:lpstr>
      <vt:lpstr>Motherboard</vt:lpstr>
      <vt:lpstr>Motherboard</vt:lpstr>
      <vt:lpstr>Types of Bus</vt:lpstr>
      <vt:lpstr>Bus Lines</vt:lpstr>
      <vt:lpstr>Bus Width</vt:lpstr>
      <vt:lpstr>Examples of Peripheral Bus</vt:lpstr>
      <vt:lpstr>PCI</vt:lpstr>
      <vt:lpstr>Bus Comparison Table</vt:lpstr>
      <vt:lpstr>PCI Card Connectors</vt:lpstr>
      <vt:lpstr>PCI Slots</vt:lpstr>
      <vt:lpstr>Putting a card in</vt:lpstr>
      <vt:lpstr>Putting a card in (Cont.)</vt:lpstr>
      <vt:lpstr>Plug and Play</vt:lpstr>
      <vt:lpstr>How Plug and Play Works</vt:lpstr>
      <vt:lpstr>AGP</vt:lpstr>
      <vt:lpstr>Examples of Peripheral Bus</vt:lpstr>
      <vt:lpstr>Ports and Interface Cards</vt:lpstr>
      <vt:lpstr> </vt:lpstr>
      <vt:lpstr>Back of COMPAQ 7000</vt:lpstr>
      <vt:lpstr>Input &amp; Output Terminals</vt:lpstr>
      <vt:lpstr>Input &amp; Output Terminals</vt:lpstr>
      <vt:lpstr>Input &amp; Output Terminals</vt:lpstr>
      <vt:lpstr>Input &amp; Output Terminals</vt:lpstr>
      <vt:lpstr>Input &amp; Output Terminals</vt:lpstr>
      <vt:lpstr>Input &amp; Output Terminals</vt:lpstr>
      <vt:lpstr>Inside View</vt:lpstr>
      <vt:lpstr>Cards and Drives</vt:lpstr>
      <vt:lpstr>PowerPoint Presentation</vt:lpstr>
      <vt:lpstr>PowerPoint Presentation</vt:lpstr>
      <vt:lpstr>Computer Hardware</vt:lpstr>
      <vt:lpstr>Computer Hardware</vt:lpstr>
      <vt:lpstr>Hard Drive Cover Removed</vt:lpstr>
      <vt:lpstr>Hard Disk and Read/Write Heads</vt:lpstr>
      <vt:lpstr>Disk Track</vt:lpstr>
      <vt:lpstr>Adding RAM</vt:lpstr>
      <vt:lpstr>PowerPoint Presentation</vt:lpstr>
      <vt:lpstr>COMPAQ 7000</vt:lpstr>
      <vt:lpstr>Power Input</vt:lpstr>
      <vt:lpstr>Back of Drives</vt:lpstr>
      <vt:lpstr>Cards and Drives</vt:lpstr>
      <vt:lpstr>Expansion Cards</vt:lpstr>
      <vt:lpstr>Power Supply</vt:lpstr>
      <vt:lpstr>Heat Sink and Fan on CPU</vt:lpstr>
      <vt:lpstr>RAM Cards</vt:lpstr>
      <vt:lpstr>PowerPoint Presentation</vt:lpstr>
      <vt:lpstr>PowerPoint Presentation</vt:lpstr>
      <vt:lpstr>PowerPoint Presentation</vt:lpstr>
      <vt:lpstr>Warning</vt:lpstr>
      <vt:lpstr>COMPAQ 7000</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A. Koester</dc:creator>
  <cp:revision>3</cp:revision>
  <dcterms:created xsi:type="dcterms:W3CDTF">2002-11-04T04:55:27Z</dcterms:created>
  <dcterms:modified xsi:type="dcterms:W3CDTF">2019-09-14T17:52:52Z</dcterms:modified>
</cp:coreProperties>
</file>